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grandir Ultra-Bold Italics" charset="1" panose="00000A00000000000000"/>
      <p:regular r:id="rId17"/>
    </p:embeddedFont>
    <p:embeddedFont>
      <p:font typeface="Agrandir Bold" charset="1" panose="00000800000000000000"/>
      <p:regular r:id="rId18"/>
    </p:embeddedFont>
    <p:embeddedFont>
      <p:font typeface="Agrandir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286" r="0" b="-80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4968" y="5663732"/>
            <a:ext cx="2443982" cy="5794080"/>
          </a:xfrm>
          <a:custGeom>
            <a:avLst/>
            <a:gdLst/>
            <a:ahLst/>
            <a:cxnLst/>
            <a:rect r="r" b="b" t="t" l="l"/>
            <a:pathLst>
              <a:path h="5794080" w="2443982">
                <a:moveTo>
                  <a:pt x="0" y="0"/>
                </a:moveTo>
                <a:lnTo>
                  <a:pt x="2443982" y="0"/>
                </a:lnTo>
                <a:lnTo>
                  <a:pt x="2443982" y="5794080"/>
                </a:lnTo>
                <a:lnTo>
                  <a:pt x="0" y="579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394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90914" y="5718591"/>
            <a:ext cx="4882089" cy="6125832"/>
          </a:xfrm>
          <a:custGeom>
            <a:avLst/>
            <a:gdLst/>
            <a:ahLst/>
            <a:cxnLst/>
            <a:rect r="r" b="b" t="t" l="l"/>
            <a:pathLst>
              <a:path h="6125832" w="4882089">
                <a:moveTo>
                  <a:pt x="0" y="0"/>
                </a:moveTo>
                <a:lnTo>
                  <a:pt x="4882089" y="0"/>
                </a:lnTo>
                <a:lnTo>
                  <a:pt x="4882089" y="6125832"/>
                </a:lnTo>
                <a:lnTo>
                  <a:pt x="0" y="6125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6468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861766" y="1123950"/>
            <a:ext cx="12825940" cy="6815641"/>
            <a:chOff x="0" y="0"/>
            <a:chExt cx="4437861" cy="23582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37861" cy="2358258"/>
            </a:xfrm>
            <a:custGeom>
              <a:avLst/>
              <a:gdLst/>
              <a:ahLst/>
              <a:cxnLst/>
              <a:rect r="r" b="b" t="t" l="l"/>
              <a:pathLst>
                <a:path h="2358258" w="4437861">
                  <a:moveTo>
                    <a:pt x="21126" y="0"/>
                  </a:moveTo>
                  <a:lnTo>
                    <a:pt x="4416735" y="0"/>
                  </a:lnTo>
                  <a:cubicBezTo>
                    <a:pt x="4428403" y="0"/>
                    <a:pt x="4437861" y="9459"/>
                    <a:pt x="4437861" y="21126"/>
                  </a:cubicBezTo>
                  <a:lnTo>
                    <a:pt x="4437861" y="2337131"/>
                  </a:lnTo>
                  <a:cubicBezTo>
                    <a:pt x="4437861" y="2348799"/>
                    <a:pt x="4428403" y="2358258"/>
                    <a:pt x="4416735" y="2358258"/>
                  </a:cubicBezTo>
                  <a:lnTo>
                    <a:pt x="21126" y="2358258"/>
                  </a:lnTo>
                  <a:cubicBezTo>
                    <a:pt x="9459" y="2358258"/>
                    <a:pt x="0" y="2348799"/>
                    <a:pt x="0" y="2337131"/>
                  </a:cubicBezTo>
                  <a:lnTo>
                    <a:pt x="0" y="21126"/>
                  </a:lnTo>
                  <a:cubicBezTo>
                    <a:pt x="0" y="9459"/>
                    <a:pt x="9459" y="0"/>
                    <a:pt x="21126" y="0"/>
                  </a:cubicBezTo>
                  <a:close/>
                </a:path>
              </a:pathLst>
            </a:custGeom>
            <a:solidFill>
              <a:srgbClr val="3C313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4437861" cy="2443983"/>
            </a:xfrm>
            <a:prstGeom prst="rect">
              <a:avLst/>
            </a:prstGeom>
          </p:spPr>
          <p:txBody>
            <a:bodyPr anchor="ctr" rtlCol="false" tIns="38668" lIns="38668" bIns="38668" rIns="386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92333" y="1649770"/>
            <a:ext cx="2929257" cy="4265673"/>
          </a:xfrm>
          <a:custGeom>
            <a:avLst/>
            <a:gdLst/>
            <a:ahLst/>
            <a:cxnLst/>
            <a:rect r="r" b="b" t="t" l="l"/>
            <a:pathLst>
              <a:path h="4265673" w="2929257">
                <a:moveTo>
                  <a:pt x="0" y="0"/>
                </a:moveTo>
                <a:lnTo>
                  <a:pt x="2929257" y="0"/>
                </a:lnTo>
                <a:lnTo>
                  <a:pt x="2929257" y="4265673"/>
                </a:lnTo>
                <a:lnTo>
                  <a:pt x="0" y="4265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2344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468920" y="1649770"/>
            <a:ext cx="2321946" cy="4088059"/>
          </a:xfrm>
          <a:custGeom>
            <a:avLst/>
            <a:gdLst/>
            <a:ahLst/>
            <a:cxnLst/>
            <a:rect r="r" b="b" t="t" l="l"/>
            <a:pathLst>
              <a:path h="4088059" w="2321946">
                <a:moveTo>
                  <a:pt x="2321947" y="0"/>
                </a:moveTo>
                <a:lnTo>
                  <a:pt x="0" y="0"/>
                </a:lnTo>
                <a:lnTo>
                  <a:pt x="0" y="4088058"/>
                </a:lnTo>
                <a:lnTo>
                  <a:pt x="2321947" y="4088058"/>
                </a:lnTo>
                <a:lnTo>
                  <a:pt x="2321947" y="0"/>
                </a:lnTo>
                <a:close/>
              </a:path>
            </a:pathLst>
          </a:custGeom>
          <a:blipFill>
            <a:blip r:embed="rId6"/>
            <a:stretch>
              <a:fillRect l="0" t="0" r="0" b="-1055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55904" y="2707856"/>
            <a:ext cx="11437662" cy="458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84"/>
              </a:lnSpc>
            </a:pPr>
            <a:r>
              <a:rPr lang="en-US" sz="15174">
                <a:solidFill>
                  <a:srgbClr val="FFFFFF"/>
                </a:solidFill>
                <a:latin typeface="Agrandir Ultra-Bold Italics"/>
                <a:ea typeface="Agrandir Ultra-Bold Italics"/>
                <a:cs typeface="Agrandir Ultra-Bold Italics"/>
                <a:sym typeface="Agrandir Ultra-Bold Italics"/>
              </a:rPr>
              <a:t>Classroom Rules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403067" y="1850564"/>
            <a:ext cx="5743337" cy="818532"/>
            <a:chOff x="0" y="0"/>
            <a:chExt cx="7657782" cy="109137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50214" y="0"/>
              <a:ext cx="7557354" cy="1091376"/>
              <a:chOff x="0" y="0"/>
              <a:chExt cx="1572577" cy="2271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72577" cy="227100"/>
              </a:xfrm>
              <a:custGeom>
                <a:avLst/>
                <a:gdLst/>
                <a:ahLst/>
                <a:cxnLst/>
                <a:rect r="r" b="b" t="t" l="l"/>
                <a:pathLst>
                  <a:path h="227100" w="1572577">
                    <a:moveTo>
                      <a:pt x="45381" y="0"/>
                    </a:moveTo>
                    <a:lnTo>
                      <a:pt x="1527195" y="0"/>
                    </a:lnTo>
                    <a:cubicBezTo>
                      <a:pt x="1552259" y="0"/>
                      <a:pt x="1572577" y="20318"/>
                      <a:pt x="1572577" y="45381"/>
                    </a:cubicBezTo>
                    <a:lnTo>
                      <a:pt x="1572577" y="181718"/>
                    </a:lnTo>
                    <a:cubicBezTo>
                      <a:pt x="1572577" y="193754"/>
                      <a:pt x="1567795" y="205297"/>
                      <a:pt x="1559285" y="213808"/>
                    </a:cubicBezTo>
                    <a:cubicBezTo>
                      <a:pt x="1550774" y="222318"/>
                      <a:pt x="1539231" y="227100"/>
                      <a:pt x="1527195" y="227100"/>
                    </a:cubicBezTo>
                    <a:lnTo>
                      <a:pt x="45381" y="227100"/>
                    </a:lnTo>
                    <a:cubicBezTo>
                      <a:pt x="33346" y="227100"/>
                      <a:pt x="21803" y="222318"/>
                      <a:pt x="13292" y="213808"/>
                    </a:cubicBezTo>
                    <a:cubicBezTo>
                      <a:pt x="4781" y="205297"/>
                      <a:pt x="0" y="193754"/>
                      <a:pt x="0" y="181718"/>
                    </a:cubicBezTo>
                    <a:lnTo>
                      <a:pt x="0" y="45381"/>
                    </a:lnTo>
                    <a:cubicBezTo>
                      <a:pt x="0" y="33346"/>
                      <a:pt x="4781" y="21803"/>
                      <a:pt x="13292" y="13292"/>
                    </a:cubicBezTo>
                    <a:cubicBezTo>
                      <a:pt x="21803" y="4781"/>
                      <a:pt x="33346" y="0"/>
                      <a:pt x="45381" y="0"/>
                    </a:cubicBezTo>
                    <a:close/>
                  </a:path>
                </a:pathLst>
              </a:custGeom>
              <a:solidFill>
                <a:srgbClr val="48537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572577" cy="265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99597"/>
              <a:ext cx="7657782" cy="802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14"/>
                </a:lnSpc>
                <a:spcBef>
                  <a:spcPct val="0"/>
                </a:spcBef>
              </a:pPr>
              <a:r>
                <a:rPr lang="en-US" sz="3153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First Day Orientation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861766" y="5117579"/>
            <a:ext cx="3759725" cy="5080709"/>
          </a:xfrm>
          <a:custGeom>
            <a:avLst/>
            <a:gdLst/>
            <a:ahLst/>
            <a:cxnLst/>
            <a:rect r="r" b="b" t="t" l="l"/>
            <a:pathLst>
              <a:path h="5080709" w="3759725">
                <a:moveTo>
                  <a:pt x="0" y="0"/>
                </a:moveTo>
                <a:lnTo>
                  <a:pt x="3759725" y="0"/>
                </a:lnTo>
                <a:lnTo>
                  <a:pt x="3759725" y="5080710"/>
                </a:lnTo>
                <a:lnTo>
                  <a:pt x="0" y="50807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391651" y="5117579"/>
            <a:ext cx="4077269" cy="5080709"/>
          </a:xfrm>
          <a:custGeom>
            <a:avLst/>
            <a:gdLst/>
            <a:ahLst/>
            <a:cxnLst/>
            <a:rect r="r" b="b" t="t" l="l"/>
            <a:pathLst>
              <a:path h="5080709" w="4077269">
                <a:moveTo>
                  <a:pt x="0" y="0"/>
                </a:moveTo>
                <a:lnTo>
                  <a:pt x="4077269" y="0"/>
                </a:lnTo>
                <a:lnTo>
                  <a:pt x="4077269" y="5080710"/>
                </a:lnTo>
                <a:lnTo>
                  <a:pt x="0" y="50807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286188" y="9390748"/>
            <a:ext cx="18860376" cy="896252"/>
            <a:chOff x="0" y="0"/>
            <a:chExt cx="25147169" cy="1195002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25147169" cy="1195002"/>
              <a:chOff x="0" y="0"/>
              <a:chExt cx="4967342" cy="23605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4967342" cy="236050"/>
              </a:xfrm>
              <a:custGeom>
                <a:avLst/>
                <a:gdLst/>
                <a:ahLst/>
                <a:cxnLst/>
                <a:rect r="r" b="b" t="t" l="l"/>
                <a:pathLst>
                  <a:path h="236050" w="4967342">
                    <a:moveTo>
                      <a:pt x="0" y="0"/>
                    </a:moveTo>
                    <a:lnTo>
                      <a:pt x="4967342" y="0"/>
                    </a:lnTo>
                    <a:lnTo>
                      <a:pt x="4967342" y="236050"/>
                    </a:lnTo>
                    <a:lnTo>
                      <a:pt x="0" y="236050"/>
                    </a:lnTo>
                    <a:close/>
                  </a:path>
                </a:pathLst>
              </a:custGeom>
              <a:solidFill>
                <a:srgbClr val="3C3132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4967342" cy="2741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753184" y="321700"/>
              <a:ext cx="7622186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Rosa Maria Aguado National High School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5771798" y="321700"/>
              <a:ext cx="7622186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www.reallygreatsite.com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333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37536" y="1876538"/>
            <a:ext cx="11999777" cy="5971298"/>
            <a:chOff x="0" y="0"/>
            <a:chExt cx="3160435" cy="15726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60435" cy="1572688"/>
            </a:xfrm>
            <a:custGeom>
              <a:avLst/>
              <a:gdLst/>
              <a:ahLst/>
              <a:cxnLst/>
              <a:rect r="r" b="b" t="t" l="l"/>
              <a:pathLst>
                <a:path h="1572688" w="3160435">
                  <a:moveTo>
                    <a:pt x="32259" y="0"/>
                  </a:moveTo>
                  <a:lnTo>
                    <a:pt x="3128177" y="0"/>
                  </a:lnTo>
                  <a:cubicBezTo>
                    <a:pt x="3145992" y="0"/>
                    <a:pt x="3160435" y="14443"/>
                    <a:pt x="3160435" y="32259"/>
                  </a:cubicBezTo>
                  <a:lnTo>
                    <a:pt x="3160435" y="1540429"/>
                  </a:lnTo>
                  <a:cubicBezTo>
                    <a:pt x="3160435" y="1548985"/>
                    <a:pt x="3157036" y="1557190"/>
                    <a:pt x="3150987" y="1563239"/>
                  </a:cubicBezTo>
                  <a:cubicBezTo>
                    <a:pt x="3144937" y="1569289"/>
                    <a:pt x="3136732" y="1572688"/>
                    <a:pt x="3128177" y="1572688"/>
                  </a:cubicBezTo>
                  <a:lnTo>
                    <a:pt x="32259" y="1572688"/>
                  </a:lnTo>
                  <a:cubicBezTo>
                    <a:pt x="23703" y="1572688"/>
                    <a:pt x="15498" y="1569289"/>
                    <a:pt x="9448" y="1563239"/>
                  </a:cubicBezTo>
                  <a:cubicBezTo>
                    <a:pt x="3399" y="1557190"/>
                    <a:pt x="0" y="1548985"/>
                    <a:pt x="0" y="1540429"/>
                  </a:cubicBezTo>
                  <a:lnTo>
                    <a:pt x="0" y="32259"/>
                  </a:lnTo>
                  <a:cubicBezTo>
                    <a:pt x="0" y="23703"/>
                    <a:pt x="3399" y="15498"/>
                    <a:pt x="9448" y="9448"/>
                  </a:cubicBezTo>
                  <a:cubicBezTo>
                    <a:pt x="15498" y="3399"/>
                    <a:pt x="23703" y="0"/>
                    <a:pt x="32259" y="0"/>
                  </a:cubicBezTo>
                  <a:close/>
                </a:path>
              </a:pathLst>
            </a:custGeom>
            <a:solidFill>
              <a:srgbClr val="28315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60435" cy="1610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744192" y="2380088"/>
            <a:ext cx="10186464" cy="167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0"/>
              </a:lnSpc>
            </a:pPr>
            <a:r>
              <a:rPr lang="en-US" sz="9990">
                <a:solidFill>
                  <a:srgbClr val="FFFFFF"/>
                </a:solidFill>
                <a:latin typeface="Agrandir Ultra-Bold Italics"/>
                <a:ea typeface="Agrandir Ultra-Bold Italics"/>
                <a:cs typeface="Agrandir Ultra-Bold Italics"/>
                <a:sym typeface="Agrandir Ultra-Bold Italics"/>
              </a:rPr>
              <a:t>Clean and tidy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245036" y="4494075"/>
            <a:ext cx="8635465" cy="2697812"/>
            <a:chOff x="0" y="0"/>
            <a:chExt cx="11513953" cy="359708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1513953" cy="3597082"/>
              <a:chOff x="0" y="0"/>
              <a:chExt cx="2987929" cy="93346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987929" cy="933461"/>
              </a:xfrm>
              <a:custGeom>
                <a:avLst/>
                <a:gdLst/>
                <a:ahLst/>
                <a:cxnLst/>
                <a:rect r="r" b="b" t="t" l="l"/>
                <a:pathLst>
                  <a:path h="933461" w="2987929">
                    <a:moveTo>
                      <a:pt x="31378" y="0"/>
                    </a:moveTo>
                    <a:lnTo>
                      <a:pt x="2956550" y="0"/>
                    </a:lnTo>
                    <a:cubicBezTo>
                      <a:pt x="2973880" y="0"/>
                      <a:pt x="2987929" y="14049"/>
                      <a:pt x="2987929" y="31378"/>
                    </a:cubicBezTo>
                    <a:lnTo>
                      <a:pt x="2987929" y="902083"/>
                    </a:lnTo>
                    <a:cubicBezTo>
                      <a:pt x="2987929" y="910405"/>
                      <a:pt x="2984623" y="918386"/>
                      <a:pt x="2978738" y="924270"/>
                    </a:cubicBezTo>
                    <a:cubicBezTo>
                      <a:pt x="2972854" y="930155"/>
                      <a:pt x="2964872" y="933461"/>
                      <a:pt x="2956550" y="933461"/>
                    </a:cubicBezTo>
                    <a:lnTo>
                      <a:pt x="31378" y="933461"/>
                    </a:lnTo>
                    <a:cubicBezTo>
                      <a:pt x="23056" y="933461"/>
                      <a:pt x="15075" y="930155"/>
                      <a:pt x="9191" y="924270"/>
                    </a:cubicBezTo>
                    <a:cubicBezTo>
                      <a:pt x="3306" y="918386"/>
                      <a:pt x="0" y="910405"/>
                      <a:pt x="0" y="902083"/>
                    </a:cubicBezTo>
                    <a:lnTo>
                      <a:pt x="0" y="31378"/>
                    </a:lnTo>
                    <a:cubicBezTo>
                      <a:pt x="0" y="23056"/>
                      <a:pt x="3306" y="15075"/>
                      <a:pt x="9191" y="9191"/>
                    </a:cubicBezTo>
                    <a:cubicBezTo>
                      <a:pt x="15075" y="3306"/>
                      <a:pt x="23056" y="0"/>
                      <a:pt x="31378" y="0"/>
                    </a:cubicBezTo>
                    <a:close/>
                  </a:path>
                </a:pathLst>
              </a:custGeom>
              <a:solidFill>
                <a:srgbClr val="3C3132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85725"/>
                <a:ext cx="2987929" cy="1019186"/>
              </a:xfrm>
              <a:prstGeom prst="rect">
                <a:avLst/>
              </a:prstGeom>
            </p:spPr>
            <p:txBody>
              <a:bodyPr anchor="ctr" rtlCol="false" tIns="38668" lIns="38668" bIns="38668" rIns="386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637793" y="474656"/>
              <a:ext cx="10238366" cy="25239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2"/>
                </a:lnSpc>
                <a:spcBef>
                  <a:spcPct val="0"/>
                </a:spcBef>
              </a:pPr>
              <a:r>
                <a:rPr lang="en-US" sz="2630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Keep the classroom clean and tidy. Don't write on walls, desks, or anywhere else you're not supposed to. Leave the classroom in better condition than you found it.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773702" y="2261434"/>
            <a:ext cx="5217721" cy="7787643"/>
          </a:xfrm>
          <a:custGeom>
            <a:avLst/>
            <a:gdLst/>
            <a:ahLst/>
            <a:cxnLst/>
            <a:rect r="r" b="b" t="t" l="l"/>
            <a:pathLst>
              <a:path h="7787643" w="5217721">
                <a:moveTo>
                  <a:pt x="0" y="0"/>
                </a:moveTo>
                <a:lnTo>
                  <a:pt x="5217720" y="0"/>
                </a:lnTo>
                <a:lnTo>
                  <a:pt x="5217720" y="7787643"/>
                </a:lnTo>
                <a:lnTo>
                  <a:pt x="0" y="7787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193077" y="1876538"/>
            <a:ext cx="5918608" cy="7787643"/>
          </a:xfrm>
          <a:custGeom>
            <a:avLst/>
            <a:gdLst/>
            <a:ahLst/>
            <a:cxnLst/>
            <a:rect r="r" b="b" t="t" l="l"/>
            <a:pathLst>
              <a:path h="7787643" w="5918608">
                <a:moveTo>
                  <a:pt x="0" y="0"/>
                </a:moveTo>
                <a:lnTo>
                  <a:pt x="5918609" y="0"/>
                </a:lnTo>
                <a:lnTo>
                  <a:pt x="5918609" y="7787643"/>
                </a:lnTo>
                <a:lnTo>
                  <a:pt x="0" y="7787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286188" y="9390748"/>
            <a:ext cx="18860376" cy="896252"/>
            <a:chOff x="0" y="0"/>
            <a:chExt cx="25147169" cy="1195002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5147169" cy="1195002"/>
              <a:chOff x="0" y="0"/>
              <a:chExt cx="4967342" cy="23605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967342" cy="236050"/>
              </a:xfrm>
              <a:custGeom>
                <a:avLst/>
                <a:gdLst/>
                <a:ahLst/>
                <a:cxnLst/>
                <a:rect r="r" b="b" t="t" l="l"/>
                <a:pathLst>
                  <a:path h="236050" w="4967342">
                    <a:moveTo>
                      <a:pt x="0" y="0"/>
                    </a:moveTo>
                    <a:lnTo>
                      <a:pt x="4967342" y="0"/>
                    </a:lnTo>
                    <a:lnTo>
                      <a:pt x="4967342" y="236050"/>
                    </a:lnTo>
                    <a:lnTo>
                      <a:pt x="0" y="236050"/>
                    </a:lnTo>
                    <a:close/>
                  </a:path>
                </a:pathLst>
              </a:custGeom>
              <a:solidFill>
                <a:srgbClr val="3C3132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4967342" cy="2741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753184" y="321700"/>
              <a:ext cx="7622186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Rosa Maria Aguado National High School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5771798" y="321700"/>
              <a:ext cx="7622186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www.reallygreatsite.com</a:t>
              </a:r>
            </a:p>
          </p:txBody>
        </p:sp>
      </p:grpSp>
    </p:spTree>
  </p:cSld>
  <p:clrMapOvr>
    <a:masterClrMapping/>
  </p:clrMapOvr>
  <p:transition spd="fast">
    <p:cover dir="lu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286" r="0" b="-80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4968" y="5663732"/>
            <a:ext cx="2443982" cy="5794080"/>
          </a:xfrm>
          <a:custGeom>
            <a:avLst/>
            <a:gdLst/>
            <a:ahLst/>
            <a:cxnLst/>
            <a:rect r="r" b="b" t="t" l="l"/>
            <a:pathLst>
              <a:path h="5794080" w="2443982">
                <a:moveTo>
                  <a:pt x="0" y="0"/>
                </a:moveTo>
                <a:lnTo>
                  <a:pt x="2443982" y="0"/>
                </a:lnTo>
                <a:lnTo>
                  <a:pt x="2443982" y="5794080"/>
                </a:lnTo>
                <a:lnTo>
                  <a:pt x="0" y="579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394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90914" y="5718591"/>
            <a:ext cx="4882089" cy="6125832"/>
          </a:xfrm>
          <a:custGeom>
            <a:avLst/>
            <a:gdLst/>
            <a:ahLst/>
            <a:cxnLst/>
            <a:rect r="r" b="b" t="t" l="l"/>
            <a:pathLst>
              <a:path h="6125832" w="4882089">
                <a:moveTo>
                  <a:pt x="0" y="0"/>
                </a:moveTo>
                <a:lnTo>
                  <a:pt x="4882089" y="0"/>
                </a:lnTo>
                <a:lnTo>
                  <a:pt x="4882089" y="6125832"/>
                </a:lnTo>
                <a:lnTo>
                  <a:pt x="0" y="6125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6468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861766" y="2126020"/>
            <a:ext cx="12825940" cy="4791493"/>
            <a:chOff x="0" y="0"/>
            <a:chExt cx="4437861" cy="16578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37861" cy="1657889"/>
            </a:xfrm>
            <a:custGeom>
              <a:avLst/>
              <a:gdLst/>
              <a:ahLst/>
              <a:cxnLst/>
              <a:rect r="r" b="b" t="t" l="l"/>
              <a:pathLst>
                <a:path h="1657889" w="4437861">
                  <a:moveTo>
                    <a:pt x="21126" y="0"/>
                  </a:moveTo>
                  <a:lnTo>
                    <a:pt x="4416735" y="0"/>
                  </a:lnTo>
                  <a:cubicBezTo>
                    <a:pt x="4428403" y="0"/>
                    <a:pt x="4437861" y="9459"/>
                    <a:pt x="4437861" y="21126"/>
                  </a:cubicBezTo>
                  <a:lnTo>
                    <a:pt x="4437861" y="1636762"/>
                  </a:lnTo>
                  <a:cubicBezTo>
                    <a:pt x="4437861" y="1648430"/>
                    <a:pt x="4428403" y="1657889"/>
                    <a:pt x="4416735" y="1657889"/>
                  </a:cubicBezTo>
                  <a:lnTo>
                    <a:pt x="21126" y="1657889"/>
                  </a:lnTo>
                  <a:cubicBezTo>
                    <a:pt x="9459" y="1657889"/>
                    <a:pt x="0" y="1648430"/>
                    <a:pt x="0" y="1636762"/>
                  </a:cubicBezTo>
                  <a:lnTo>
                    <a:pt x="0" y="21126"/>
                  </a:lnTo>
                  <a:cubicBezTo>
                    <a:pt x="0" y="9459"/>
                    <a:pt x="9459" y="0"/>
                    <a:pt x="21126" y="0"/>
                  </a:cubicBezTo>
                  <a:close/>
                </a:path>
              </a:pathLst>
            </a:custGeom>
            <a:solidFill>
              <a:srgbClr val="3C313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4437861" cy="1743614"/>
            </a:xfrm>
            <a:prstGeom prst="rect">
              <a:avLst/>
            </a:prstGeom>
          </p:spPr>
          <p:txBody>
            <a:bodyPr anchor="ctr" rtlCol="false" tIns="38668" lIns="38668" bIns="38668" rIns="386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92333" y="1649770"/>
            <a:ext cx="2929257" cy="4265673"/>
          </a:xfrm>
          <a:custGeom>
            <a:avLst/>
            <a:gdLst/>
            <a:ahLst/>
            <a:cxnLst/>
            <a:rect r="r" b="b" t="t" l="l"/>
            <a:pathLst>
              <a:path h="4265673" w="2929257">
                <a:moveTo>
                  <a:pt x="0" y="0"/>
                </a:moveTo>
                <a:lnTo>
                  <a:pt x="2929257" y="0"/>
                </a:lnTo>
                <a:lnTo>
                  <a:pt x="2929257" y="4265673"/>
                </a:lnTo>
                <a:lnTo>
                  <a:pt x="0" y="4265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2344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468920" y="1649770"/>
            <a:ext cx="2321946" cy="4088059"/>
          </a:xfrm>
          <a:custGeom>
            <a:avLst/>
            <a:gdLst/>
            <a:ahLst/>
            <a:cxnLst/>
            <a:rect r="r" b="b" t="t" l="l"/>
            <a:pathLst>
              <a:path h="4088059" w="2321946">
                <a:moveTo>
                  <a:pt x="2321947" y="0"/>
                </a:moveTo>
                <a:lnTo>
                  <a:pt x="0" y="0"/>
                </a:lnTo>
                <a:lnTo>
                  <a:pt x="0" y="4088058"/>
                </a:lnTo>
                <a:lnTo>
                  <a:pt x="2321947" y="4088058"/>
                </a:lnTo>
                <a:lnTo>
                  <a:pt x="2321947" y="0"/>
                </a:lnTo>
                <a:close/>
              </a:path>
            </a:pathLst>
          </a:custGeom>
          <a:blipFill>
            <a:blip r:embed="rId6"/>
            <a:stretch>
              <a:fillRect l="0" t="0" r="0" b="-1055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75941" y="2446953"/>
            <a:ext cx="11397588" cy="394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86"/>
              </a:lnSpc>
            </a:pPr>
            <a:r>
              <a:rPr lang="en-US" sz="13100">
                <a:solidFill>
                  <a:srgbClr val="FFFFFF"/>
                </a:solidFill>
                <a:latin typeface="Agrandir Ultra-Bold Italics"/>
                <a:ea typeface="Agrandir Ultra-Bold Italics"/>
                <a:cs typeface="Agrandir Ultra-Bold Italics"/>
                <a:sym typeface="Agrandir Ultra-Bold Italics"/>
              </a:rPr>
              <a:t>Let’s have a great year!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2190914" y="5206291"/>
            <a:ext cx="3759725" cy="5080709"/>
          </a:xfrm>
          <a:custGeom>
            <a:avLst/>
            <a:gdLst/>
            <a:ahLst/>
            <a:cxnLst/>
            <a:rect r="r" b="b" t="t" l="l"/>
            <a:pathLst>
              <a:path h="5080709" w="3759725">
                <a:moveTo>
                  <a:pt x="3759725" y="0"/>
                </a:moveTo>
                <a:lnTo>
                  <a:pt x="0" y="0"/>
                </a:lnTo>
                <a:lnTo>
                  <a:pt x="0" y="5080709"/>
                </a:lnTo>
                <a:lnTo>
                  <a:pt x="3759725" y="5080709"/>
                </a:lnTo>
                <a:lnTo>
                  <a:pt x="375972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860316" y="5206291"/>
            <a:ext cx="4077269" cy="5080709"/>
          </a:xfrm>
          <a:custGeom>
            <a:avLst/>
            <a:gdLst/>
            <a:ahLst/>
            <a:cxnLst/>
            <a:rect r="r" b="b" t="t" l="l"/>
            <a:pathLst>
              <a:path h="5080709" w="4077269">
                <a:moveTo>
                  <a:pt x="0" y="0"/>
                </a:moveTo>
                <a:lnTo>
                  <a:pt x="4077269" y="0"/>
                </a:lnTo>
                <a:lnTo>
                  <a:pt x="4077269" y="5080709"/>
                </a:lnTo>
                <a:lnTo>
                  <a:pt x="0" y="50807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286188" y="9390748"/>
            <a:ext cx="18860376" cy="896252"/>
            <a:chOff x="0" y="0"/>
            <a:chExt cx="25147169" cy="1195002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25147169" cy="1195002"/>
              <a:chOff x="0" y="0"/>
              <a:chExt cx="4967342" cy="23605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967342" cy="236050"/>
              </a:xfrm>
              <a:custGeom>
                <a:avLst/>
                <a:gdLst/>
                <a:ahLst/>
                <a:cxnLst/>
                <a:rect r="r" b="b" t="t" l="l"/>
                <a:pathLst>
                  <a:path h="236050" w="4967342">
                    <a:moveTo>
                      <a:pt x="0" y="0"/>
                    </a:moveTo>
                    <a:lnTo>
                      <a:pt x="4967342" y="0"/>
                    </a:lnTo>
                    <a:lnTo>
                      <a:pt x="4967342" y="236050"/>
                    </a:lnTo>
                    <a:lnTo>
                      <a:pt x="0" y="236050"/>
                    </a:lnTo>
                    <a:close/>
                  </a:path>
                </a:pathLst>
              </a:custGeom>
              <a:solidFill>
                <a:srgbClr val="3C3132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4967342" cy="2741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1753184" y="321700"/>
              <a:ext cx="7622186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Rosa Maria Aguado National High School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5771798" y="321700"/>
              <a:ext cx="7622186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www.reallygreatsite.com</a:t>
              </a:r>
            </a:p>
          </p:txBody>
        </p:sp>
      </p:grpSp>
    </p:spTree>
  </p:cSld>
  <p:clrMapOvr>
    <a:masterClrMapping/>
  </p:clrMapOvr>
  <p:transition spd="fast">
    <p:cover dir="l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858" r="0" b="-840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1710" y="1876538"/>
            <a:ext cx="12082174" cy="5971298"/>
            <a:chOff x="0" y="0"/>
            <a:chExt cx="3182136" cy="15726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82136" cy="1572688"/>
            </a:xfrm>
            <a:custGeom>
              <a:avLst/>
              <a:gdLst/>
              <a:ahLst/>
              <a:cxnLst/>
              <a:rect r="r" b="b" t="t" l="l"/>
              <a:pathLst>
                <a:path h="1572688" w="3182136">
                  <a:moveTo>
                    <a:pt x="32039" y="0"/>
                  </a:moveTo>
                  <a:lnTo>
                    <a:pt x="3150098" y="0"/>
                  </a:lnTo>
                  <a:cubicBezTo>
                    <a:pt x="3158595" y="0"/>
                    <a:pt x="3166744" y="3375"/>
                    <a:pt x="3172752" y="9384"/>
                  </a:cubicBezTo>
                  <a:cubicBezTo>
                    <a:pt x="3178761" y="15392"/>
                    <a:pt x="3182136" y="23541"/>
                    <a:pt x="3182136" y="32039"/>
                  </a:cubicBezTo>
                  <a:lnTo>
                    <a:pt x="3182136" y="1540649"/>
                  </a:lnTo>
                  <a:cubicBezTo>
                    <a:pt x="3182136" y="1549146"/>
                    <a:pt x="3178761" y="1557295"/>
                    <a:pt x="3172752" y="1563304"/>
                  </a:cubicBezTo>
                  <a:cubicBezTo>
                    <a:pt x="3166744" y="1569312"/>
                    <a:pt x="3158595" y="1572688"/>
                    <a:pt x="3150098" y="1572688"/>
                  </a:cubicBezTo>
                  <a:lnTo>
                    <a:pt x="32039" y="1572688"/>
                  </a:lnTo>
                  <a:cubicBezTo>
                    <a:pt x="23541" y="1572688"/>
                    <a:pt x="15392" y="1569312"/>
                    <a:pt x="9384" y="1563304"/>
                  </a:cubicBezTo>
                  <a:cubicBezTo>
                    <a:pt x="3375" y="1557295"/>
                    <a:pt x="0" y="1549146"/>
                    <a:pt x="0" y="1540649"/>
                  </a:cubicBezTo>
                  <a:lnTo>
                    <a:pt x="0" y="32039"/>
                  </a:lnTo>
                  <a:cubicBezTo>
                    <a:pt x="0" y="23541"/>
                    <a:pt x="3375" y="15392"/>
                    <a:pt x="9384" y="9384"/>
                  </a:cubicBezTo>
                  <a:cubicBezTo>
                    <a:pt x="15392" y="3375"/>
                    <a:pt x="23541" y="0"/>
                    <a:pt x="32039" y="0"/>
                  </a:cubicBezTo>
                  <a:close/>
                </a:path>
              </a:pathLst>
            </a:custGeom>
            <a:solidFill>
              <a:srgbClr val="28315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82136" cy="1610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86188" y="9390748"/>
            <a:ext cx="18860376" cy="896252"/>
            <a:chOff x="0" y="0"/>
            <a:chExt cx="25147169" cy="119500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5147169" cy="1195002"/>
              <a:chOff x="0" y="0"/>
              <a:chExt cx="4967342" cy="23605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967342" cy="236050"/>
              </a:xfrm>
              <a:custGeom>
                <a:avLst/>
                <a:gdLst/>
                <a:ahLst/>
                <a:cxnLst/>
                <a:rect r="r" b="b" t="t" l="l"/>
                <a:pathLst>
                  <a:path h="236050" w="4967342">
                    <a:moveTo>
                      <a:pt x="0" y="0"/>
                    </a:moveTo>
                    <a:lnTo>
                      <a:pt x="4967342" y="0"/>
                    </a:lnTo>
                    <a:lnTo>
                      <a:pt x="4967342" y="236050"/>
                    </a:lnTo>
                    <a:lnTo>
                      <a:pt x="0" y="236050"/>
                    </a:lnTo>
                    <a:close/>
                  </a:path>
                </a:pathLst>
              </a:custGeom>
              <a:solidFill>
                <a:srgbClr val="3C3132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967342" cy="2741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753184" y="321700"/>
              <a:ext cx="7622186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Rosa Maria Aguado National High School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5771798" y="321700"/>
              <a:ext cx="7622186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www.reallygreatsite.com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16519" y="2380088"/>
            <a:ext cx="9417426" cy="167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0"/>
              </a:lnSpc>
            </a:pPr>
            <a:r>
              <a:rPr lang="en-US" sz="9990">
                <a:solidFill>
                  <a:srgbClr val="FFFFFF"/>
                </a:solidFill>
                <a:latin typeface="Agrandir Ultra-Bold Italics"/>
                <a:ea typeface="Agrandir Ultra-Bold Italics"/>
                <a:cs typeface="Agrandir Ultra-Bold Italics"/>
                <a:sym typeface="Agrandir Ultra-Bold Italics"/>
              </a:rPr>
              <a:t>Be respectful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07500" y="4494075"/>
            <a:ext cx="8635465" cy="2697812"/>
            <a:chOff x="0" y="0"/>
            <a:chExt cx="11513953" cy="3597082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1513953" cy="3597082"/>
              <a:chOff x="0" y="0"/>
              <a:chExt cx="2987929" cy="933461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987929" cy="933461"/>
              </a:xfrm>
              <a:custGeom>
                <a:avLst/>
                <a:gdLst/>
                <a:ahLst/>
                <a:cxnLst/>
                <a:rect r="r" b="b" t="t" l="l"/>
                <a:pathLst>
                  <a:path h="933461" w="2987929">
                    <a:moveTo>
                      <a:pt x="31378" y="0"/>
                    </a:moveTo>
                    <a:lnTo>
                      <a:pt x="2956550" y="0"/>
                    </a:lnTo>
                    <a:cubicBezTo>
                      <a:pt x="2973880" y="0"/>
                      <a:pt x="2987929" y="14049"/>
                      <a:pt x="2987929" y="31378"/>
                    </a:cubicBezTo>
                    <a:lnTo>
                      <a:pt x="2987929" y="902083"/>
                    </a:lnTo>
                    <a:cubicBezTo>
                      <a:pt x="2987929" y="910405"/>
                      <a:pt x="2984623" y="918386"/>
                      <a:pt x="2978738" y="924270"/>
                    </a:cubicBezTo>
                    <a:cubicBezTo>
                      <a:pt x="2972854" y="930155"/>
                      <a:pt x="2964872" y="933461"/>
                      <a:pt x="2956550" y="933461"/>
                    </a:cubicBezTo>
                    <a:lnTo>
                      <a:pt x="31378" y="933461"/>
                    </a:lnTo>
                    <a:cubicBezTo>
                      <a:pt x="23056" y="933461"/>
                      <a:pt x="15075" y="930155"/>
                      <a:pt x="9191" y="924270"/>
                    </a:cubicBezTo>
                    <a:cubicBezTo>
                      <a:pt x="3306" y="918386"/>
                      <a:pt x="0" y="910405"/>
                      <a:pt x="0" y="902083"/>
                    </a:cubicBezTo>
                    <a:lnTo>
                      <a:pt x="0" y="31378"/>
                    </a:lnTo>
                    <a:cubicBezTo>
                      <a:pt x="0" y="23056"/>
                      <a:pt x="3306" y="15075"/>
                      <a:pt x="9191" y="9191"/>
                    </a:cubicBezTo>
                    <a:cubicBezTo>
                      <a:pt x="15075" y="3306"/>
                      <a:pt x="23056" y="0"/>
                      <a:pt x="31378" y="0"/>
                    </a:cubicBezTo>
                    <a:close/>
                  </a:path>
                </a:pathLst>
              </a:custGeom>
              <a:solidFill>
                <a:srgbClr val="3C3132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85725"/>
                <a:ext cx="2987929" cy="1019186"/>
              </a:xfrm>
              <a:prstGeom prst="rect">
                <a:avLst/>
              </a:prstGeom>
            </p:spPr>
            <p:txBody>
              <a:bodyPr anchor="ctr" rtlCol="false" tIns="38668" lIns="38668" bIns="38668" rIns="386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637793" y="474656"/>
              <a:ext cx="10238366" cy="25239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2"/>
                </a:lnSpc>
                <a:spcBef>
                  <a:spcPct val="0"/>
                </a:spcBef>
              </a:pPr>
              <a:r>
                <a:rPr lang="en-US" sz="2630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Treat everyone with kindness and consideration, just like you want to be treated. This includes teachers, classmates, and anyone else who enters our classroom.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611862" y="799219"/>
            <a:ext cx="8335229" cy="8345661"/>
          </a:xfrm>
          <a:custGeom>
            <a:avLst/>
            <a:gdLst/>
            <a:ahLst/>
            <a:cxnLst/>
            <a:rect r="r" b="b" t="t" l="l"/>
            <a:pathLst>
              <a:path h="8345661" w="8335229">
                <a:moveTo>
                  <a:pt x="0" y="0"/>
                </a:moveTo>
                <a:lnTo>
                  <a:pt x="8335229" y="0"/>
                </a:lnTo>
                <a:lnTo>
                  <a:pt x="8335229" y="8345662"/>
                </a:lnTo>
                <a:lnTo>
                  <a:pt x="0" y="8345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6188" y="9390748"/>
            <a:ext cx="18860376" cy="896252"/>
            <a:chOff x="0" y="0"/>
            <a:chExt cx="25147169" cy="119500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5147169" cy="1195002"/>
              <a:chOff x="0" y="0"/>
              <a:chExt cx="4967342" cy="23605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967342" cy="236050"/>
              </a:xfrm>
              <a:custGeom>
                <a:avLst/>
                <a:gdLst/>
                <a:ahLst/>
                <a:cxnLst/>
                <a:rect r="r" b="b" t="t" l="l"/>
                <a:pathLst>
                  <a:path h="236050" w="4967342">
                    <a:moveTo>
                      <a:pt x="0" y="0"/>
                    </a:moveTo>
                    <a:lnTo>
                      <a:pt x="4967342" y="0"/>
                    </a:lnTo>
                    <a:lnTo>
                      <a:pt x="4967342" y="236050"/>
                    </a:lnTo>
                    <a:lnTo>
                      <a:pt x="0" y="236050"/>
                    </a:lnTo>
                    <a:close/>
                  </a:path>
                </a:pathLst>
              </a:custGeom>
              <a:solidFill>
                <a:srgbClr val="3C313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967342" cy="2741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753184" y="321700"/>
              <a:ext cx="7622186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Rosa Maria Aguado National High School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5771798" y="321700"/>
              <a:ext cx="7622186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www.reallygreatsite.com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610544" y="1766676"/>
            <a:ext cx="11066913" cy="5943833"/>
            <a:chOff x="0" y="0"/>
            <a:chExt cx="2914742" cy="15654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14742" cy="1565454"/>
            </a:xfrm>
            <a:custGeom>
              <a:avLst/>
              <a:gdLst/>
              <a:ahLst/>
              <a:cxnLst/>
              <a:rect r="r" b="b" t="t" l="l"/>
              <a:pathLst>
                <a:path h="1565454" w="2914742">
                  <a:moveTo>
                    <a:pt x="34978" y="0"/>
                  </a:moveTo>
                  <a:lnTo>
                    <a:pt x="2879765" y="0"/>
                  </a:lnTo>
                  <a:cubicBezTo>
                    <a:pt x="2889041" y="0"/>
                    <a:pt x="2897938" y="3685"/>
                    <a:pt x="2904498" y="10245"/>
                  </a:cubicBezTo>
                  <a:cubicBezTo>
                    <a:pt x="2911057" y="16804"/>
                    <a:pt x="2914742" y="25701"/>
                    <a:pt x="2914742" y="34978"/>
                  </a:cubicBezTo>
                  <a:lnTo>
                    <a:pt x="2914742" y="1530476"/>
                  </a:lnTo>
                  <a:cubicBezTo>
                    <a:pt x="2914742" y="1539753"/>
                    <a:pt x="2911057" y="1548650"/>
                    <a:pt x="2904498" y="1555209"/>
                  </a:cubicBezTo>
                  <a:cubicBezTo>
                    <a:pt x="2897938" y="1561769"/>
                    <a:pt x="2889041" y="1565454"/>
                    <a:pt x="2879765" y="1565454"/>
                  </a:cubicBezTo>
                  <a:lnTo>
                    <a:pt x="34978" y="1565454"/>
                  </a:lnTo>
                  <a:cubicBezTo>
                    <a:pt x="25701" y="1565454"/>
                    <a:pt x="16804" y="1561769"/>
                    <a:pt x="10245" y="1555209"/>
                  </a:cubicBezTo>
                  <a:cubicBezTo>
                    <a:pt x="3685" y="1548650"/>
                    <a:pt x="0" y="1539753"/>
                    <a:pt x="0" y="1530476"/>
                  </a:cubicBezTo>
                  <a:lnTo>
                    <a:pt x="0" y="34978"/>
                  </a:lnTo>
                  <a:cubicBezTo>
                    <a:pt x="0" y="25701"/>
                    <a:pt x="3685" y="16804"/>
                    <a:pt x="10245" y="10245"/>
                  </a:cubicBezTo>
                  <a:cubicBezTo>
                    <a:pt x="16804" y="3685"/>
                    <a:pt x="25701" y="0"/>
                    <a:pt x="34978" y="0"/>
                  </a:cubicBezTo>
                  <a:close/>
                </a:path>
              </a:pathLst>
            </a:custGeom>
            <a:solidFill>
              <a:srgbClr val="283150">
                <a:alpha val="4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914742" cy="1603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284226" y="2256492"/>
            <a:ext cx="9719549" cy="167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0"/>
              </a:lnSpc>
            </a:pPr>
            <a:r>
              <a:rPr lang="en-US" sz="9990">
                <a:solidFill>
                  <a:srgbClr val="FFFFFF"/>
                </a:solidFill>
                <a:latin typeface="Agrandir Ultra-Bold Italics"/>
                <a:ea typeface="Agrandir Ultra-Bold Italics"/>
                <a:cs typeface="Agrandir Ultra-Bold Italics"/>
                <a:sym typeface="Agrandir Ultra-Bold Italics"/>
              </a:rPr>
              <a:t>Listen actively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826268" y="4370480"/>
            <a:ext cx="8635465" cy="2697812"/>
            <a:chOff x="0" y="0"/>
            <a:chExt cx="11513953" cy="3597082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1513953" cy="3597082"/>
              <a:chOff x="0" y="0"/>
              <a:chExt cx="2987929" cy="933461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987929" cy="933461"/>
              </a:xfrm>
              <a:custGeom>
                <a:avLst/>
                <a:gdLst/>
                <a:ahLst/>
                <a:cxnLst/>
                <a:rect r="r" b="b" t="t" l="l"/>
                <a:pathLst>
                  <a:path h="933461" w="2987929">
                    <a:moveTo>
                      <a:pt x="31378" y="0"/>
                    </a:moveTo>
                    <a:lnTo>
                      <a:pt x="2956550" y="0"/>
                    </a:lnTo>
                    <a:cubicBezTo>
                      <a:pt x="2973880" y="0"/>
                      <a:pt x="2987929" y="14049"/>
                      <a:pt x="2987929" y="31378"/>
                    </a:cubicBezTo>
                    <a:lnTo>
                      <a:pt x="2987929" y="902083"/>
                    </a:lnTo>
                    <a:cubicBezTo>
                      <a:pt x="2987929" y="910405"/>
                      <a:pt x="2984623" y="918386"/>
                      <a:pt x="2978738" y="924270"/>
                    </a:cubicBezTo>
                    <a:cubicBezTo>
                      <a:pt x="2972854" y="930155"/>
                      <a:pt x="2964872" y="933461"/>
                      <a:pt x="2956550" y="933461"/>
                    </a:cubicBezTo>
                    <a:lnTo>
                      <a:pt x="31378" y="933461"/>
                    </a:lnTo>
                    <a:cubicBezTo>
                      <a:pt x="23056" y="933461"/>
                      <a:pt x="15075" y="930155"/>
                      <a:pt x="9191" y="924270"/>
                    </a:cubicBezTo>
                    <a:cubicBezTo>
                      <a:pt x="3306" y="918386"/>
                      <a:pt x="0" y="910405"/>
                      <a:pt x="0" y="902083"/>
                    </a:cubicBezTo>
                    <a:lnTo>
                      <a:pt x="0" y="31378"/>
                    </a:lnTo>
                    <a:cubicBezTo>
                      <a:pt x="0" y="23056"/>
                      <a:pt x="3306" y="15075"/>
                      <a:pt x="9191" y="9191"/>
                    </a:cubicBezTo>
                    <a:cubicBezTo>
                      <a:pt x="15075" y="3306"/>
                      <a:pt x="23056" y="0"/>
                      <a:pt x="31378" y="0"/>
                    </a:cubicBezTo>
                    <a:close/>
                  </a:path>
                </a:pathLst>
              </a:custGeom>
              <a:solidFill>
                <a:srgbClr val="3C3132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85725"/>
                <a:ext cx="2987929" cy="1019186"/>
              </a:xfrm>
              <a:prstGeom prst="rect">
                <a:avLst/>
              </a:prstGeom>
            </p:spPr>
            <p:txBody>
              <a:bodyPr anchor="ctr" rtlCol="false" tIns="38668" lIns="38668" bIns="38668" rIns="386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637793" y="474656"/>
              <a:ext cx="10238366" cy="25239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2"/>
                </a:lnSpc>
                <a:spcBef>
                  <a:spcPct val="0"/>
                </a:spcBef>
              </a:pPr>
              <a:r>
                <a:rPr lang="en-US" sz="2630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Pay attention to the speaker, whether it's the teacher, a classmate, or someone presenting. Avoid distractions and try to understand what's being said.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1028700"/>
            <a:ext cx="3302127" cy="8229600"/>
          </a:xfrm>
          <a:custGeom>
            <a:avLst/>
            <a:gdLst/>
            <a:ahLst/>
            <a:cxnLst/>
            <a:rect r="r" b="b" t="t" l="l"/>
            <a:pathLst>
              <a:path h="8229600" w="3302127">
                <a:moveTo>
                  <a:pt x="0" y="0"/>
                </a:moveTo>
                <a:lnTo>
                  <a:pt x="3302127" y="0"/>
                </a:lnTo>
                <a:lnTo>
                  <a:pt x="33021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702292" y="1028700"/>
            <a:ext cx="3374136" cy="8229600"/>
          </a:xfrm>
          <a:custGeom>
            <a:avLst/>
            <a:gdLst/>
            <a:ahLst/>
            <a:cxnLst/>
            <a:rect r="r" b="b" t="t" l="l"/>
            <a:pathLst>
              <a:path h="8229600" w="3374136">
                <a:moveTo>
                  <a:pt x="0" y="0"/>
                </a:moveTo>
                <a:lnTo>
                  <a:pt x="3374136" y="0"/>
                </a:lnTo>
                <a:lnTo>
                  <a:pt x="3374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03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37536" y="1876538"/>
            <a:ext cx="11999777" cy="5971298"/>
            <a:chOff x="0" y="0"/>
            <a:chExt cx="3160435" cy="15726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60435" cy="1572688"/>
            </a:xfrm>
            <a:custGeom>
              <a:avLst/>
              <a:gdLst/>
              <a:ahLst/>
              <a:cxnLst/>
              <a:rect r="r" b="b" t="t" l="l"/>
              <a:pathLst>
                <a:path h="1572688" w="3160435">
                  <a:moveTo>
                    <a:pt x="32259" y="0"/>
                  </a:moveTo>
                  <a:lnTo>
                    <a:pt x="3128177" y="0"/>
                  </a:lnTo>
                  <a:cubicBezTo>
                    <a:pt x="3145992" y="0"/>
                    <a:pt x="3160435" y="14443"/>
                    <a:pt x="3160435" y="32259"/>
                  </a:cubicBezTo>
                  <a:lnTo>
                    <a:pt x="3160435" y="1540429"/>
                  </a:lnTo>
                  <a:cubicBezTo>
                    <a:pt x="3160435" y="1548985"/>
                    <a:pt x="3157036" y="1557190"/>
                    <a:pt x="3150987" y="1563239"/>
                  </a:cubicBezTo>
                  <a:cubicBezTo>
                    <a:pt x="3144937" y="1569289"/>
                    <a:pt x="3136732" y="1572688"/>
                    <a:pt x="3128177" y="1572688"/>
                  </a:cubicBezTo>
                  <a:lnTo>
                    <a:pt x="32259" y="1572688"/>
                  </a:lnTo>
                  <a:cubicBezTo>
                    <a:pt x="23703" y="1572688"/>
                    <a:pt x="15498" y="1569289"/>
                    <a:pt x="9448" y="1563239"/>
                  </a:cubicBezTo>
                  <a:cubicBezTo>
                    <a:pt x="3399" y="1557190"/>
                    <a:pt x="0" y="1548985"/>
                    <a:pt x="0" y="1540429"/>
                  </a:cubicBezTo>
                  <a:lnTo>
                    <a:pt x="0" y="32259"/>
                  </a:lnTo>
                  <a:cubicBezTo>
                    <a:pt x="0" y="23703"/>
                    <a:pt x="3399" y="15498"/>
                    <a:pt x="9448" y="9448"/>
                  </a:cubicBezTo>
                  <a:cubicBezTo>
                    <a:pt x="15498" y="3399"/>
                    <a:pt x="23703" y="0"/>
                    <a:pt x="32259" y="0"/>
                  </a:cubicBezTo>
                  <a:close/>
                </a:path>
              </a:pathLst>
            </a:custGeom>
            <a:solidFill>
              <a:srgbClr val="28315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60435" cy="1610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744192" y="2380088"/>
            <a:ext cx="10186464" cy="167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0"/>
              </a:lnSpc>
            </a:pPr>
            <a:r>
              <a:rPr lang="en-US" sz="9990">
                <a:solidFill>
                  <a:srgbClr val="FFFFFF"/>
                </a:solidFill>
                <a:latin typeface="Agrandir Ultra-Bold Italics"/>
                <a:ea typeface="Agrandir Ultra-Bold Italics"/>
                <a:cs typeface="Agrandir Ultra-Bold Italics"/>
                <a:sym typeface="Agrandir Ultra-Bold Italics"/>
              </a:rPr>
              <a:t>Raise hands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245036" y="4494075"/>
            <a:ext cx="8635465" cy="2697812"/>
            <a:chOff x="0" y="0"/>
            <a:chExt cx="11513953" cy="359708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1513953" cy="3597082"/>
              <a:chOff x="0" y="0"/>
              <a:chExt cx="2987929" cy="93346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987929" cy="933461"/>
              </a:xfrm>
              <a:custGeom>
                <a:avLst/>
                <a:gdLst/>
                <a:ahLst/>
                <a:cxnLst/>
                <a:rect r="r" b="b" t="t" l="l"/>
                <a:pathLst>
                  <a:path h="933461" w="2987929">
                    <a:moveTo>
                      <a:pt x="31378" y="0"/>
                    </a:moveTo>
                    <a:lnTo>
                      <a:pt x="2956550" y="0"/>
                    </a:lnTo>
                    <a:cubicBezTo>
                      <a:pt x="2973880" y="0"/>
                      <a:pt x="2987929" y="14049"/>
                      <a:pt x="2987929" y="31378"/>
                    </a:cubicBezTo>
                    <a:lnTo>
                      <a:pt x="2987929" y="902083"/>
                    </a:lnTo>
                    <a:cubicBezTo>
                      <a:pt x="2987929" y="910405"/>
                      <a:pt x="2984623" y="918386"/>
                      <a:pt x="2978738" y="924270"/>
                    </a:cubicBezTo>
                    <a:cubicBezTo>
                      <a:pt x="2972854" y="930155"/>
                      <a:pt x="2964872" y="933461"/>
                      <a:pt x="2956550" y="933461"/>
                    </a:cubicBezTo>
                    <a:lnTo>
                      <a:pt x="31378" y="933461"/>
                    </a:lnTo>
                    <a:cubicBezTo>
                      <a:pt x="23056" y="933461"/>
                      <a:pt x="15075" y="930155"/>
                      <a:pt x="9191" y="924270"/>
                    </a:cubicBezTo>
                    <a:cubicBezTo>
                      <a:pt x="3306" y="918386"/>
                      <a:pt x="0" y="910405"/>
                      <a:pt x="0" y="902083"/>
                    </a:cubicBezTo>
                    <a:lnTo>
                      <a:pt x="0" y="31378"/>
                    </a:lnTo>
                    <a:cubicBezTo>
                      <a:pt x="0" y="23056"/>
                      <a:pt x="3306" y="15075"/>
                      <a:pt x="9191" y="9191"/>
                    </a:cubicBezTo>
                    <a:cubicBezTo>
                      <a:pt x="15075" y="3306"/>
                      <a:pt x="23056" y="0"/>
                      <a:pt x="31378" y="0"/>
                    </a:cubicBezTo>
                    <a:close/>
                  </a:path>
                </a:pathLst>
              </a:custGeom>
              <a:solidFill>
                <a:srgbClr val="3C3132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85725"/>
                <a:ext cx="2987929" cy="1019186"/>
              </a:xfrm>
              <a:prstGeom prst="rect">
                <a:avLst/>
              </a:prstGeom>
            </p:spPr>
            <p:txBody>
              <a:bodyPr anchor="ctr" rtlCol="false" tIns="38668" lIns="38668" bIns="38668" rIns="386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637793" y="474656"/>
              <a:ext cx="10238366" cy="25239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2"/>
                </a:lnSpc>
                <a:spcBef>
                  <a:spcPct val="0"/>
                </a:spcBef>
              </a:pPr>
              <a:r>
                <a:rPr lang="en-US" sz="2630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If you have a question or something to contribute, raise your hand and wait for your turn to speak. Interrupting is not polite and hinders others' learning.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266550" y="1345789"/>
            <a:ext cx="4477642" cy="8291929"/>
          </a:xfrm>
          <a:custGeom>
            <a:avLst/>
            <a:gdLst/>
            <a:ahLst/>
            <a:cxnLst/>
            <a:rect r="r" b="b" t="t" l="l"/>
            <a:pathLst>
              <a:path h="8291929" w="4477642">
                <a:moveTo>
                  <a:pt x="0" y="0"/>
                </a:moveTo>
                <a:lnTo>
                  <a:pt x="4477642" y="0"/>
                </a:lnTo>
                <a:lnTo>
                  <a:pt x="4477642" y="8291930"/>
                </a:lnTo>
                <a:lnTo>
                  <a:pt x="0" y="8291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-1090514" y="1869867"/>
            <a:ext cx="4786938" cy="7767851"/>
          </a:xfrm>
          <a:custGeom>
            <a:avLst/>
            <a:gdLst/>
            <a:ahLst/>
            <a:cxnLst/>
            <a:rect r="r" b="b" t="t" l="l"/>
            <a:pathLst>
              <a:path h="7767851" w="4786938">
                <a:moveTo>
                  <a:pt x="4786939" y="0"/>
                </a:moveTo>
                <a:lnTo>
                  <a:pt x="0" y="0"/>
                </a:lnTo>
                <a:lnTo>
                  <a:pt x="0" y="7767852"/>
                </a:lnTo>
                <a:lnTo>
                  <a:pt x="4786939" y="7767852"/>
                </a:lnTo>
                <a:lnTo>
                  <a:pt x="478693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286188" y="9390748"/>
            <a:ext cx="18860376" cy="896252"/>
            <a:chOff x="0" y="0"/>
            <a:chExt cx="25147169" cy="1195002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5147169" cy="1195002"/>
              <a:chOff x="0" y="0"/>
              <a:chExt cx="4967342" cy="23605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967342" cy="236050"/>
              </a:xfrm>
              <a:custGeom>
                <a:avLst/>
                <a:gdLst/>
                <a:ahLst/>
                <a:cxnLst/>
                <a:rect r="r" b="b" t="t" l="l"/>
                <a:pathLst>
                  <a:path h="236050" w="4967342">
                    <a:moveTo>
                      <a:pt x="0" y="0"/>
                    </a:moveTo>
                    <a:lnTo>
                      <a:pt x="4967342" y="0"/>
                    </a:lnTo>
                    <a:lnTo>
                      <a:pt x="4967342" y="236050"/>
                    </a:lnTo>
                    <a:lnTo>
                      <a:pt x="0" y="236050"/>
                    </a:lnTo>
                    <a:close/>
                  </a:path>
                </a:pathLst>
              </a:custGeom>
              <a:solidFill>
                <a:srgbClr val="3C3132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4967342" cy="2741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753184" y="321700"/>
              <a:ext cx="7622186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Rosa Maria Aguado National High School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5771798" y="321700"/>
              <a:ext cx="7622186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www.reallygreatsite.com</a:t>
              </a:r>
            </a:p>
          </p:txBody>
        </p:sp>
      </p:grpSp>
    </p:spTree>
  </p:cSld>
  <p:clrMapOvr>
    <a:masterClrMapping/>
  </p:clrMapOvr>
  <p:transition spd="fast">
    <p:cover dir="lu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1710" y="1876538"/>
            <a:ext cx="12082174" cy="5971298"/>
            <a:chOff x="0" y="0"/>
            <a:chExt cx="3182136" cy="15726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82136" cy="1572688"/>
            </a:xfrm>
            <a:custGeom>
              <a:avLst/>
              <a:gdLst/>
              <a:ahLst/>
              <a:cxnLst/>
              <a:rect r="r" b="b" t="t" l="l"/>
              <a:pathLst>
                <a:path h="1572688" w="3182136">
                  <a:moveTo>
                    <a:pt x="32039" y="0"/>
                  </a:moveTo>
                  <a:lnTo>
                    <a:pt x="3150098" y="0"/>
                  </a:lnTo>
                  <a:cubicBezTo>
                    <a:pt x="3158595" y="0"/>
                    <a:pt x="3166744" y="3375"/>
                    <a:pt x="3172752" y="9384"/>
                  </a:cubicBezTo>
                  <a:cubicBezTo>
                    <a:pt x="3178761" y="15392"/>
                    <a:pt x="3182136" y="23541"/>
                    <a:pt x="3182136" y="32039"/>
                  </a:cubicBezTo>
                  <a:lnTo>
                    <a:pt x="3182136" y="1540649"/>
                  </a:lnTo>
                  <a:cubicBezTo>
                    <a:pt x="3182136" y="1549146"/>
                    <a:pt x="3178761" y="1557295"/>
                    <a:pt x="3172752" y="1563304"/>
                  </a:cubicBezTo>
                  <a:cubicBezTo>
                    <a:pt x="3166744" y="1569312"/>
                    <a:pt x="3158595" y="1572688"/>
                    <a:pt x="3150098" y="1572688"/>
                  </a:cubicBezTo>
                  <a:lnTo>
                    <a:pt x="32039" y="1572688"/>
                  </a:lnTo>
                  <a:cubicBezTo>
                    <a:pt x="23541" y="1572688"/>
                    <a:pt x="15392" y="1569312"/>
                    <a:pt x="9384" y="1563304"/>
                  </a:cubicBezTo>
                  <a:cubicBezTo>
                    <a:pt x="3375" y="1557295"/>
                    <a:pt x="0" y="1549146"/>
                    <a:pt x="0" y="1540649"/>
                  </a:cubicBezTo>
                  <a:lnTo>
                    <a:pt x="0" y="32039"/>
                  </a:lnTo>
                  <a:cubicBezTo>
                    <a:pt x="0" y="23541"/>
                    <a:pt x="3375" y="15392"/>
                    <a:pt x="9384" y="9384"/>
                  </a:cubicBezTo>
                  <a:cubicBezTo>
                    <a:pt x="15392" y="3375"/>
                    <a:pt x="23541" y="0"/>
                    <a:pt x="32039" y="0"/>
                  </a:cubicBezTo>
                  <a:close/>
                </a:path>
              </a:pathLst>
            </a:custGeom>
            <a:solidFill>
              <a:srgbClr val="28315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82136" cy="1610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16519" y="2613450"/>
            <a:ext cx="9417426" cy="167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0"/>
              </a:lnSpc>
            </a:pPr>
            <a:r>
              <a:rPr lang="en-US" sz="9990">
                <a:solidFill>
                  <a:srgbClr val="FFFFFF"/>
                </a:solidFill>
                <a:latin typeface="Agrandir Ultra-Bold Italics"/>
                <a:ea typeface="Agrandir Ultra-Bold Italics"/>
                <a:cs typeface="Agrandir Ultra-Bold Italics"/>
                <a:sym typeface="Agrandir Ultra-Bold Italics"/>
              </a:rPr>
              <a:t>Stay focused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07500" y="4727438"/>
            <a:ext cx="8635465" cy="2231087"/>
            <a:chOff x="0" y="0"/>
            <a:chExt cx="11513953" cy="297478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1513953" cy="2974782"/>
              <a:chOff x="0" y="0"/>
              <a:chExt cx="2987929" cy="77197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987929" cy="771971"/>
              </a:xfrm>
              <a:custGeom>
                <a:avLst/>
                <a:gdLst/>
                <a:ahLst/>
                <a:cxnLst/>
                <a:rect r="r" b="b" t="t" l="l"/>
                <a:pathLst>
                  <a:path h="771971" w="2987929">
                    <a:moveTo>
                      <a:pt x="31378" y="0"/>
                    </a:moveTo>
                    <a:lnTo>
                      <a:pt x="2956550" y="0"/>
                    </a:lnTo>
                    <a:cubicBezTo>
                      <a:pt x="2973880" y="0"/>
                      <a:pt x="2987929" y="14049"/>
                      <a:pt x="2987929" y="31378"/>
                    </a:cubicBezTo>
                    <a:lnTo>
                      <a:pt x="2987929" y="740593"/>
                    </a:lnTo>
                    <a:cubicBezTo>
                      <a:pt x="2987929" y="748915"/>
                      <a:pt x="2984623" y="756896"/>
                      <a:pt x="2978738" y="762780"/>
                    </a:cubicBezTo>
                    <a:cubicBezTo>
                      <a:pt x="2972854" y="768665"/>
                      <a:pt x="2964872" y="771971"/>
                      <a:pt x="2956550" y="771971"/>
                    </a:cubicBezTo>
                    <a:lnTo>
                      <a:pt x="31378" y="771971"/>
                    </a:lnTo>
                    <a:cubicBezTo>
                      <a:pt x="14049" y="771971"/>
                      <a:pt x="0" y="757922"/>
                      <a:pt x="0" y="740593"/>
                    </a:cubicBezTo>
                    <a:lnTo>
                      <a:pt x="0" y="31378"/>
                    </a:lnTo>
                    <a:cubicBezTo>
                      <a:pt x="0" y="23056"/>
                      <a:pt x="3306" y="15075"/>
                      <a:pt x="9191" y="9191"/>
                    </a:cubicBezTo>
                    <a:cubicBezTo>
                      <a:pt x="15075" y="3306"/>
                      <a:pt x="23056" y="0"/>
                      <a:pt x="31378" y="0"/>
                    </a:cubicBezTo>
                    <a:close/>
                  </a:path>
                </a:pathLst>
              </a:custGeom>
              <a:solidFill>
                <a:srgbClr val="3C3132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85725"/>
                <a:ext cx="2987929" cy="857696"/>
              </a:xfrm>
              <a:prstGeom prst="rect">
                <a:avLst/>
              </a:prstGeom>
            </p:spPr>
            <p:txBody>
              <a:bodyPr anchor="ctr" rtlCol="false" tIns="38668" lIns="38668" bIns="38668" rIns="386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637793" y="474656"/>
              <a:ext cx="10238366" cy="1901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2"/>
                </a:lnSpc>
                <a:spcBef>
                  <a:spcPct val="0"/>
                </a:spcBef>
              </a:pPr>
              <a:r>
                <a:rPr lang="en-US" sz="2630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Avoid distractions like phones, games, or talking off-topic during class time. Focus on the lesson and make the most of your learning opportunity.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689339" y="1876538"/>
            <a:ext cx="5550283" cy="7722132"/>
          </a:xfrm>
          <a:custGeom>
            <a:avLst/>
            <a:gdLst/>
            <a:ahLst/>
            <a:cxnLst/>
            <a:rect r="r" b="b" t="t" l="l"/>
            <a:pathLst>
              <a:path h="7722132" w="5550283">
                <a:moveTo>
                  <a:pt x="0" y="0"/>
                </a:moveTo>
                <a:lnTo>
                  <a:pt x="5550283" y="0"/>
                </a:lnTo>
                <a:lnTo>
                  <a:pt x="5550283" y="7722133"/>
                </a:lnTo>
                <a:lnTo>
                  <a:pt x="0" y="7722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626205" y="1876538"/>
            <a:ext cx="5212439" cy="7722132"/>
          </a:xfrm>
          <a:custGeom>
            <a:avLst/>
            <a:gdLst/>
            <a:ahLst/>
            <a:cxnLst/>
            <a:rect r="r" b="b" t="t" l="l"/>
            <a:pathLst>
              <a:path h="7722132" w="5212439">
                <a:moveTo>
                  <a:pt x="0" y="0"/>
                </a:moveTo>
                <a:lnTo>
                  <a:pt x="5212439" y="0"/>
                </a:lnTo>
                <a:lnTo>
                  <a:pt x="5212439" y="7722133"/>
                </a:lnTo>
                <a:lnTo>
                  <a:pt x="0" y="7722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286188" y="9390748"/>
            <a:ext cx="18860376" cy="896252"/>
            <a:chOff x="0" y="0"/>
            <a:chExt cx="25147169" cy="1195002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5147169" cy="1195002"/>
              <a:chOff x="0" y="0"/>
              <a:chExt cx="4967342" cy="23605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967342" cy="236050"/>
              </a:xfrm>
              <a:custGeom>
                <a:avLst/>
                <a:gdLst/>
                <a:ahLst/>
                <a:cxnLst/>
                <a:rect r="r" b="b" t="t" l="l"/>
                <a:pathLst>
                  <a:path h="236050" w="4967342">
                    <a:moveTo>
                      <a:pt x="0" y="0"/>
                    </a:moveTo>
                    <a:lnTo>
                      <a:pt x="4967342" y="0"/>
                    </a:lnTo>
                    <a:lnTo>
                      <a:pt x="4967342" y="236050"/>
                    </a:lnTo>
                    <a:lnTo>
                      <a:pt x="0" y="236050"/>
                    </a:lnTo>
                    <a:close/>
                  </a:path>
                </a:pathLst>
              </a:custGeom>
              <a:solidFill>
                <a:srgbClr val="3C3132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4967342" cy="2741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753184" y="321700"/>
              <a:ext cx="7622186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Rosa Maria Aguado National High School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5771798" y="321700"/>
              <a:ext cx="7622186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www.reallygreatsite.com</a:t>
              </a:r>
            </a:p>
          </p:txBody>
        </p:sp>
      </p:grpSp>
    </p:spTree>
  </p:cSld>
  <p:clrMapOvr>
    <a:masterClrMapping/>
  </p:clrMapOvr>
  <p:transition spd="fast">
    <p:cover dir="l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41" t="0" r="-1114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10544" y="1946082"/>
            <a:ext cx="11066913" cy="5476917"/>
            <a:chOff x="0" y="0"/>
            <a:chExt cx="2914742" cy="14424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14742" cy="1442480"/>
            </a:xfrm>
            <a:custGeom>
              <a:avLst/>
              <a:gdLst/>
              <a:ahLst/>
              <a:cxnLst/>
              <a:rect r="r" b="b" t="t" l="l"/>
              <a:pathLst>
                <a:path h="1442480" w="2914742">
                  <a:moveTo>
                    <a:pt x="34978" y="0"/>
                  </a:moveTo>
                  <a:lnTo>
                    <a:pt x="2879765" y="0"/>
                  </a:lnTo>
                  <a:cubicBezTo>
                    <a:pt x="2889041" y="0"/>
                    <a:pt x="2897938" y="3685"/>
                    <a:pt x="2904498" y="10245"/>
                  </a:cubicBezTo>
                  <a:cubicBezTo>
                    <a:pt x="2911057" y="16804"/>
                    <a:pt x="2914742" y="25701"/>
                    <a:pt x="2914742" y="34978"/>
                  </a:cubicBezTo>
                  <a:lnTo>
                    <a:pt x="2914742" y="1407502"/>
                  </a:lnTo>
                  <a:cubicBezTo>
                    <a:pt x="2914742" y="1416779"/>
                    <a:pt x="2911057" y="1425676"/>
                    <a:pt x="2904498" y="1432235"/>
                  </a:cubicBezTo>
                  <a:cubicBezTo>
                    <a:pt x="2897938" y="1438795"/>
                    <a:pt x="2889041" y="1442480"/>
                    <a:pt x="2879765" y="1442480"/>
                  </a:cubicBezTo>
                  <a:lnTo>
                    <a:pt x="34978" y="1442480"/>
                  </a:lnTo>
                  <a:cubicBezTo>
                    <a:pt x="25701" y="1442480"/>
                    <a:pt x="16804" y="1438795"/>
                    <a:pt x="10245" y="1432235"/>
                  </a:cubicBezTo>
                  <a:cubicBezTo>
                    <a:pt x="3685" y="1425676"/>
                    <a:pt x="0" y="1416779"/>
                    <a:pt x="0" y="1407502"/>
                  </a:cubicBezTo>
                  <a:lnTo>
                    <a:pt x="0" y="34978"/>
                  </a:lnTo>
                  <a:cubicBezTo>
                    <a:pt x="0" y="25701"/>
                    <a:pt x="3685" y="16804"/>
                    <a:pt x="10245" y="10245"/>
                  </a:cubicBezTo>
                  <a:cubicBezTo>
                    <a:pt x="16804" y="3685"/>
                    <a:pt x="25701" y="0"/>
                    <a:pt x="34978" y="0"/>
                  </a:cubicBezTo>
                  <a:close/>
                </a:path>
              </a:pathLst>
            </a:custGeom>
            <a:solidFill>
              <a:srgbClr val="28315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914742" cy="1480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947385" y="2435803"/>
            <a:ext cx="10393231" cy="167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0"/>
              </a:lnSpc>
            </a:pPr>
            <a:r>
              <a:rPr lang="en-US" sz="9990">
                <a:solidFill>
                  <a:srgbClr val="FFFFFF"/>
                </a:solidFill>
                <a:latin typeface="Agrandir Ultra-Bold Italics"/>
                <a:ea typeface="Agrandir Ultra-Bold Italics"/>
                <a:cs typeface="Agrandir Ultra-Bold Italics"/>
                <a:sym typeface="Agrandir Ultra-Bold Italics"/>
              </a:rPr>
              <a:t>Come prepared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826268" y="4549791"/>
            <a:ext cx="8635465" cy="2231087"/>
            <a:chOff x="0" y="0"/>
            <a:chExt cx="11513953" cy="297478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1513953" cy="2974782"/>
              <a:chOff x="0" y="0"/>
              <a:chExt cx="2987929" cy="77197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987929" cy="771971"/>
              </a:xfrm>
              <a:custGeom>
                <a:avLst/>
                <a:gdLst/>
                <a:ahLst/>
                <a:cxnLst/>
                <a:rect r="r" b="b" t="t" l="l"/>
                <a:pathLst>
                  <a:path h="771971" w="2987929">
                    <a:moveTo>
                      <a:pt x="31378" y="0"/>
                    </a:moveTo>
                    <a:lnTo>
                      <a:pt x="2956550" y="0"/>
                    </a:lnTo>
                    <a:cubicBezTo>
                      <a:pt x="2973880" y="0"/>
                      <a:pt x="2987929" y="14049"/>
                      <a:pt x="2987929" y="31378"/>
                    </a:cubicBezTo>
                    <a:lnTo>
                      <a:pt x="2987929" y="740593"/>
                    </a:lnTo>
                    <a:cubicBezTo>
                      <a:pt x="2987929" y="748915"/>
                      <a:pt x="2984623" y="756896"/>
                      <a:pt x="2978738" y="762780"/>
                    </a:cubicBezTo>
                    <a:cubicBezTo>
                      <a:pt x="2972854" y="768665"/>
                      <a:pt x="2964872" y="771971"/>
                      <a:pt x="2956550" y="771971"/>
                    </a:cubicBezTo>
                    <a:lnTo>
                      <a:pt x="31378" y="771971"/>
                    </a:lnTo>
                    <a:cubicBezTo>
                      <a:pt x="14049" y="771971"/>
                      <a:pt x="0" y="757922"/>
                      <a:pt x="0" y="740593"/>
                    </a:cubicBezTo>
                    <a:lnTo>
                      <a:pt x="0" y="31378"/>
                    </a:lnTo>
                    <a:cubicBezTo>
                      <a:pt x="0" y="23056"/>
                      <a:pt x="3306" y="15075"/>
                      <a:pt x="9191" y="9191"/>
                    </a:cubicBezTo>
                    <a:cubicBezTo>
                      <a:pt x="15075" y="3306"/>
                      <a:pt x="23056" y="0"/>
                      <a:pt x="31378" y="0"/>
                    </a:cubicBezTo>
                    <a:close/>
                  </a:path>
                </a:pathLst>
              </a:custGeom>
              <a:solidFill>
                <a:srgbClr val="3C3132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85725"/>
                <a:ext cx="2987929" cy="857696"/>
              </a:xfrm>
              <a:prstGeom prst="rect">
                <a:avLst/>
              </a:prstGeom>
            </p:spPr>
            <p:txBody>
              <a:bodyPr anchor="ctr" rtlCol="false" tIns="38668" lIns="38668" bIns="38668" rIns="386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637793" y="474656"/>
              <a:ext cx="10238366" cy="1901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2"/>
                </a:lnSpc>
                <a:spcBef>
                  <a:spcPct val="0"/>
                </a:spcBef>
              </a:pPr>
              <a:r>
                <a:rPr lang="en-US" sz="2630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Come to class with all the necessary materials and be ready to learn. This shows respect for yourself and your classmates.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286188" y="1946082"/>
            <a:ext cx="4636750" cy="7539431"/>
          </a:xfrm>
          <a:custGeom>
            <a:avLst/>
            <a:gdLst/>
            <a:ahLst/>
            <a:cxnLst/>
            <a:rect r="r" b="b" t="t" l="l"/>
            <a:pathLst>
              <a:path h="7539431" w="4636750">
                <a:moveTo>
                  <a:pt x="0" y="0"/>
                </a:moveTo>
                <a:lnTo>
                  <a:pt x="4636750" y="0"/>
                </a:lnTo>
                <a:lnTo>
                  <a:pt x="4636750" y="7539431"/>
                </a:lnTo>
                <a:lnTo>
                  <a:pt x="0" y="7539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3845336" y="1946082"/>
            <a:ext cx="6022120" cy="7539431"/>
          </a:xfrm>
          <a:custGeom>
            <a:avLst/>
            <a:gdLst/>
            <a:ahLst/>
            <a:cxnLst/>
            <a:rect r="r" b="b" t="t" l="l"/>
            <a:pathLst>
              <a:path h="7539431" w="6022120">
                <a:moveTo>
                  <a:pt x="6022120" y="0"/>
                </a:moveTo>
                <a:lnTo>
                  <a:pt x="0" y="0"/>
                </a:lnTo>
                <a:lnTo>
                  <a:pt x="0" y="7539431"/>
                </a:lnTo>
                <a:lnTo>
                  <a:pt x="6022120" y="7539431"/>
                </a:lnTo>
                <a:lnTo>
                  <a:pt x="602212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286188" y="9390748"/>
            <a:ext cx="18860376" cy="896252"/>
            <a:chOff x="0" y="0"/>
            <a:chExt cx="25147169" cy="1195002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5147169" cy="1195002"/>
              <a:chOff x="0" y="0"/>
              <a:chExt cx="4967342" cy="23605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967342" cy="236050"/>
              </a:xfrm>
              <a:custGeom>
                <a:avLst/>
                <a:gdLst/>
                <a:ahLst/>
                <a:cxnLst/>
                <a:rect r="r" b="b" t="t" l="l"/>
                <a:pathLst>
                  <a:path h="236050" w="4967342">
                    <a:moveTo>
                      <a:pt x="0" y="0"/>
                    </a:moveTo>
                    <a:lnTo>
                      <a:pt x="4967342" y="0"/>
                    </a:lnTo>
                    <a:lnTo>
                      <a:pt x="4967342" y="236050"/>
                    </a:lnTo>
                    <a:lnTo>
                      <a:pt x="0" y="236050"/>
                    </a:lnTo>
                    <a:close/>
                  </a:path>
                </a:pathLst>
              </a:custGeom>
              <a:solidFill>
                <a:srgbClr val="3C3132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4967342" cy="2741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753184" y="321700"/>
              <a:ext cx="7622186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Rosa Maria Aguado National High School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5771798" y="321700"/>
              <a:ext cx="7622186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www.reallygreatsite.com</a:t>
              </a:r>
            </a:p>
          </p:txBody>
        </p:sp>
      </p:grpSp>
    </p:spTree>
  </p:cSld>
  <p:clrMapOvr>
    <a:masterClrMapping/>
  </p:clrMapOvr>
  <p:transition spd="fast">
    <p:cover dir="lu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777" r="0" b="-137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37536" y="1876538"/>
            <a:ext cx="11999777" cy="5971298"/>
            <a:chOff x="0" y="0"/>
            <a:chExt cx="3160435" cy="15726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60435" cy="1572688"/>
            </a:xfrm>
            <a:custGeom>
              <a:avLst/>
              <a:gdLst/>
              <a:ahLst/>
              <a:cxnLst/>
              <a:rect r="r" b="b" t="t" l="l"/>
              <a:pathLst>
                <a:path h="1572688" w="3160435">
                  <a:moveTo>
                    <a:pt x="32259" y="0"/>
                  </a:moveTo>
                  <a:lnTo>
                    <a:pt x="3128177" y="0"/>
                  </a:lnTo>
                  <a:cubicBezTo>
                    <a:pt x="3145992" y="0"/>
                    <a:pt x="3160435" y="14443"/>
                    <a:pt x="3160435" y="32259"/>
                  </a:cubicBezTo>
                  <a:lnTo>
                    <a:pt x="3160435" y="1540429"/>
                  </a:lnTo>
                  <a:cubicBezTo>
                    <a:pt x="3160435" y="1548985"/>
                    <a:pt x="3157036" y="1557190"/>
                    <a:pt x="3150987" y="1563239"/>
                  </a:cubicBezTo>
                  <a:cubicBezTo>
                    <a:pt x="3144937" y="1569289"/>
                    <a:pt x="3136732" y="1572688"/>
                    <a:pt x="3128177" y="1572688"/>
                  </a:cubicBezTo>
                  <a:lnTo>
                    <a:pt x="32259" y="1572688"/>
                  </a:lnTo>
                  <a:cubicBezTo>
                    <a:pt x="23703" y="1572688"/>
                    <a:pt x="15498" y="1569289"/>
                    <a:pt x="9448" y="1563239"/>
                  </a:cubicBezTo>
                  <a:cubicBezTo>
                    <a:pt x="3399" y="1557190"/>
                    <a:pt x="0" y="1548985"/>
                    <a:pt x="0" y="1540429"/>
                  </a:cubicBezTo>
                  <a:lnTo>
                    <a:pt x="0" y="32259"/>
                  </a:lnTo>
                  <a:cubicBezTo>
                    <a:pt x="0" y="23703"/>
                    <a:pt x="3399" y="15498"/>
                    <a:pt x="9448" y="9448"/>
                  </a:cubicBezTo>
                  <a:cubicBezTo>
                    <a:pt x="15498" y="3399"/>
                    <a:pt x="23703" y="0"/>
                    <a:pt x="32259" y="0"/>
                  </a:cubicBezTo>
                  <a:close/>
                </a:path>
              </a:pathLst>
            </a:custGeom>
            <a:solidFill>
              <a:srgbClr val="28315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60435" cy="1610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551933" y="2613450"/>
            <a:ext cx="10186464" cy="167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0"/>
              </a:lnSpc>
            </a:pPr>
            <a:r>
              <a:rPr lang="en-US" sz="9990">
                <a:solidFill>
                  <a:srgbClr val="FFFFFF"/>
                </a:solidFill>
                <a:latin typeface="Agrandir Ultra-Bold Italics"/>
                <a:ea typeface="Agrandir Ultra-Bold Italics"/>
                <a:cs typeface="Agrandir Ultra-Bold Italics"/>
                <a:sym typeface="Agrandir Ultra-Bold Italics"/>
              </a:rPr>
              <a:t>Be cooperative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052776" y="4727438"/>
            <a:ext cx="8635465" cy="2231087"/>
            <a:chOff x="0" y="0"/>
            <a:chExt cx="11513953" cy="297478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1513953" cy="2974782"/>
              <a:chOff x="0" y="0"/>
              <a:chExt cx="2987929" cy="77197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987929" cy="771971"/>
              </a:xfrm>
              <a:custGeom>
                <a:avLst/>
                <a:gdLst/>
                <a:ahLst/>
                <a:cxnLst/>
                <a:rect r="r" b="b" t="t" l="l"/>
                <a:pathLst>
                  <a:path h="771971" w="2987929">
                    <a:moveTo>
                      <a:pt x="31378" y="0"/>
                    </a:moveTo>
                    <a:lnTo>
                      <a:pt x="2956550" y="0"/>
                    </a:lnTo>
                    <a:cubicBezTo>
                      <a:pt x="2973880" y="0"/>
                      <a:pt x="2987929" y="14049"/>
                      <a:pt x="2987929" y="31378"/>
                    </a:cubicBezTo>
                    <a:lnTo>
                      <a:pt x="2987929" y="740593"/>
                    </a:lnTo>
                    <a:cubicBezTo>
                      <a:pt x="2987929" y="748915"/>
                      <a:pt x="2984623" y="756896"/>
                      <a:pt x="2978738" y="762780"/>
                    </a:cubicBezTo>
                    <a:cubicBezTo>
                      <a:pt x="2972854" y="768665"/>
                      <a:pt x="2964872" y="771971"/>
                      <a:pt x="2956550" y="771971"/>
                    </a:cubicBezTo>
                    <a:lnTo>
                      <a:pt x="31378" y="771971"/>
                    </a:lnTo>
                    <a:cubicBezTo>
                      <a:pt x="14049" y="771971"/>
                      <a:pt x="0" y="757922"/>
                      <a:pt x="0" y="740593"/>
                    </a:cubicBezTo>
                    <a:lnTo>
                      <a:pt x="0" y="31378"/>
                    </a:lnTo>
                    <a:cubicBezTo>
                      <a:pt x="0" y="23056"/>
                      <a:pt x="3306" y="15075"/>
                      <a:pt x="9191" y="9191"/>
                    </a:cubicBezTo>
                    <a:cubicBezTo>
                      <a:pt x="15075" y="3306"/>
                      <a:pt x="23056" y="0"/>
                      <a:pt x="31378" y="0"/>
                    </a:cubicBezTo>
                    <a:close/>
                  </a:path>
                </a:pathLst>
              </a:custGeom>
              <a:solidFill>
                <a:srgbClr val="3C3132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85725"/>
                <a:ext cx="2987929" cy="857696"/>
              </a:xfrm>
              <a:prstGeom prst="rect">
                <a:avLst/>
              </a:prstGeom>
            </p:spPr>
            <p:txBody>
              <a:bodyPr anchor="ctr" rtlCol="false" tIns="38668" lIns="38668" bIns="38668" rIns="386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637793" y="474656"/>
              <a:ext cx="10238366" cy="1901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2"/>
                </a:lnSpc>
                <a:spcBef>
                  <a:spcPct val="0"/>
                </a:spcBef>
              </a:pPr>
              <a:r>
                <a:rPr lang="en-US" sz="2630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Be willing to work with others in groups or projects. Share ideas, listen to others, and contribute your fair share.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19248" y="-311678"/>
            <a:ext cx="5793682" cy="7991285"/>
          </a:xfrm>
          <a:custGeom>
            <a:avLst/>
            <a:gdLst/>
            <a:ahLst/>
            <a:cxnLst/>
            <a:rect r="r" b="b" t="t" l="l"/>
            <a:pathLst>
              <a:path h="7991285" w="5793682">
                <a:moveTo>
                  <a:pt x="0" y="0"/>
                </a:moveTo>
                <a:lnTo>
                  <a:pt x="5793682" y="0"/>
                </a:lnTo>
                <a:lnTo>
                  <a:pt x="5793682" y="7991285"/>
                </a:lnTo>
                <a:lnTo>
                  <a:pt x="0" y="7991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90295" y="2906320"/>
            <a:ext cx="3387241" cy="6860234"/>
          </a:xfrm>
          <a:custGeom>
            <a:avLst/>
            <a:gdLst/>
            <a:ahLst/>
            <a:cxnLst/>
            <a:rect r="r" b="b" t="t" l="l"/>
            <a:pathLst>
              <a:path h="6860234" w="3387241">
                <a:moveTo>
                  <a:pt x="0" y="0"/>
                </a:moveTo>
                <a:lnTo>
                  <a:pt x="3387241" y="0"/>
                </a:lnTo>
                <a:lnTo>
                  <a:pt x="3387241" y="6860234"/>
                </a:lnTo>
                <a:lnTo>
                  <a:pt x="0" y="68602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286188" y="9390748"/>
            <a:ext cx="18860376" cy="896252"/>
            <a:chOff x="0" y="0"/>
            <a:chExt cx="25147169" cy="1195002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5147169" cy="1195002"/>
              <a:chOff x="0" y="0"/>
              <a:chExt cx="4967342" cy="23605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967342" cy="236050"/>
              </a:xfrm>
              <a:custGeom>
                <a:avLst/>
                <a:gdLst/>
                <a:ahLst/>
                <a:cxnLst/>
                <a:rect r="r" b="b" t="t" l="l"/>
                <a:pathLst>
                  <a:path h="236050" w="4967342">
                    <a:moveTo>
                      <a:pt x="0" y="0"/>
                    </a:moveTo>
                    <a:lnTo>
                      <a:pt x="4967342" y="0"/>
                    </a:lnTo>
                    <a:lnTo>
                      <a:pt x="4967342" y="236050"/>
                    </a:lnTo>
                    <a:lnTo>
                      <a:pt x="0" y="236050"/>
                    </a:lnTo>
                    <a:close/>
                  </a:path>
                </a:pathLst>
              </a:custGeom>
              <a:solidFill>
                <a:srgbClr val="3C3132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4967342" cy="2741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753184" y="321700"/>
              <a:ext cx="7622186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Rosa Maria Aguado National High School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5771798" y="321700"/>
              <a:ext cx="7622186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www.reallygreatsite.com</a:t>
              </a:r>
            </a:p>
          </p:txBody>
        </p:sp>
      </p:grpSp>
    </p:spTree>
  </p:cSld>
  <p:clrMapOvr>
    <a:masterClrMapping/>
  </p:clrMapOvr>
  <p:transition spd="fast">
    <p:cover dir="lu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10" t="0" r="-1081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31710" y="1876538"/>
            <a:ext cx="12082174" cy="5971298"/>
            <a:chOff x="0" y="0"/>
            <a:chExt cx="3182136" cy="15726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82136" cy="1572688"/>
            </a:xfrm>
            <a:custGeom>
              <a:avLst/>
              <a:gdLst/>
              <a:ahLst/>
              <a:cxnLst/>
              <a:rect r="r" b="b" t="t" l="l"/>
              <a:pathLst>
                <a:path h="1572688" w="3182136">
                  <a:moveTo>
                    <a:pt x="32039" y="0"/>
                  </a:moveTo>
                  <a:lnTo>
                    <a:pt x="3150098" y="0"/>
                  </a:lnTo>
                  <a:cubicBezTo>
                    <a:pt x="3158595" y="0"/>
                    <a:pt x="3166744" y="3375"/>
                    <a:pt x="3172752" y="9384"/>
                  </a:cubicBezTo>
                  <a:cubicBezTo>
                    <a:pt x="3178761" y="15392"/>
                    <a:pt x="3182136" y="23541"/>
                    <a:pt x="3182136" y="32039"/>
                  </a:cubicBezTo>
                  <a:lnTo>
                    <a:pt x="3182136" y="1540649"/>
                  </a:lnTo>
                  <a:cubicBezTo>
                    <a:pt x="3182136" y="1549146"/>
                    <a:pt x="3178761" y="1557295"/>
                    <a:pt x="3172752" y="1563304"/>
                  </a:cubicBezTo>
                  <a:cubicBezTo>
                    <a:pt x="3166744" y="1569312"/>
                    <a:pt x="3158595" y="1572688"/>
                    <a:pt x="3150098" y="1572688"/>
                  </a:cubicBezTo>
                  <a:lnTo>
                    <a:pt x="32039" y="1572688"/>
                  </a:lnTo>
                  <a:cubicBezTo>
                    <a:pt x="23541" y="1572688"/>
                    <a:pt x="15392" y="1569312"/>
                    <a:pt x="9384" y="1563304"/>
                  </a:cubicBezTo>
                  <a:cubicBezTo>
                    <a:pt x="3375" y="1557295"/>
                    <a:pt x="0" y="1549146"/>
                    <a:pt x="0" y="1540649"/>
                  </a:cubicBezTo>
                  <a:lnTo>
                    <a:pt x="0" y="32039"/>
                  </a:lnTo>
                  <a:cubicBezTo>
                    <a:pt x="0" y="23541"/>
                    <a:pt x="3375" y="15392"/>
                    <a:pt x="9384" y="9384"/>
                  </a:cubicBezTo>
                  <a:cubicBezTo>
                    <a:pt x="15392" y="3375"/>
                    <a:pt x="23541" y="0"/>
                    <a:pt x="32039" y="0"/>
                  </a:cubicBezTo>
                  <a:close/>
                </a:path>
              </a:pathLst>
            </a:custGeom>
            <a:solidFill>
              <a:srgbClr val="28315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82136" cy="1610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16519" y="2613450"/>
            <a:ext cx="9417426" cy="167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0"/>
              </a:lnSpc>
            </a:pPr>
            <a:r>
              <a:rPr lang="en-US" sz="9990">
                <a:solidFill>
                  <a:srgbClr val="FFFFFF"/>
                </a:solidFill>
                <a:latin typeface="Agrandir Ultra-Bold Italics"/>
                <a:ea typeface="Agrandir Ultra-Bold Italics"/>
                <a:cs typeface="Agrandir Ultra-Bold Italics"/>
                <a:sym typeface="Agrandir Ultra-Bold Italics"/>
              </a:rPr>
              <a:t>Be responsible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07500" y="4727438"/>
            <a:ext cx="8635465" cy="2231087"/>
            <a:chOff x="0" y="0"/>
            <a:chExt cx="11513953" cy="297478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1513953" cy="2974782"/>
              <a:chOff x="0" y="0"/>
              <a:chExt cx="2987929" cy="77197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987929" cy="771971"/>
              </a:xfrm>
              <a:custGeom>
                <a:avLst/>
                <a:gdLst/>
                <a:ahLst/>
                <a:cxnLst/>
                <a:rect r="r" b="b" t="t" l="l"/>
                <a:pathLst>
                  <a:path h="771971" w="2987929">
                    <a:moveTo>
                      <a:pt x="31378" y="0"/>
                    </a:moveTo>
                    <a:lnTo>
                      <a:pt x="2956550" y="0"/>
                    </a:lnTo>
                    <a:cubicBezTo>
                      <a:pt x="2973880" y="0"/>
                      <a:pt x="2987929" y="14049"/>
                      <a:pt x="2987929" y="31378"/>
                    </a:cubicBezTo>
                    <a:lnTo>
                      <a:pt x="2987929" y="740593"/>
                    </a:lnTo>
                    <a:cubicBezTo>
                      <a:pt x="2987929" y="748915"/>
                      <a:pt x="2984623" y="756896"/>
                      <a:pt x="2978738" y="762780"/>
                    </a:cubicBezTo>
                    <a:cubicBezTo>
                      <a:pt x="2972854" y="768665"/>
                      <a:pt x="2964872" y="771971"/>
                      <a:pt x="2956550" y="771971"/>
                    </a:cubicBezTo>
                    <a:lnTo>
                      <a:pt x="31378" y="771971"/>
                    </a:lnTo>
                    <a:cubicBezTo>
                      <a:pt x="14049" y="771971"/>
                      <a:pt x="0" y="757922"/>
                      <a:pt x="0" y="740593"/>
                    </a:cubicBezTo>
                    <a:lnTo>
                      <a:pt x="0" y="31378"/>
                    </a:lnTo>
                    <a:cubicBezTo>
                      <a:pt x="0" y="23056"/>
                      <a:pt x="3306" y="15075"/>
                      <a:pt x="9191" y="9191"/>
                    </a:cubicBezTo>
                    <a:cubicBezTo>
                      <a:pt x="15075" y="3306"/>
                      <a:pt x="23056" y="0"/>
                      <a:pt x="31378" y="0"/>
                    </a:cubicBezTo>
                    <a:close/>
                  </a:path>
                </a:pathLst>
              </a:custGeom>
              <a:solidFill>
                <a:srgbClr val="3C3132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85725"/>
                <a:ext cx="2987929" cy="857696"/>
              </a:xfrm>
              <a:prstGeom prst="rect">
                <a:avLst/>
              </a:prstGeom>
            </p:spPr>
            <p:txBody>
              <a:bodyPr anchor="ctr" rtlCol="false" tIns="38668" lIns="38668" bIns="38668" rIns="386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637793" y="474656"/>
              <a:ext cx="10238366" cy="1901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2"/>
                </a:lnSpc>
                <a:spcBef>
                  <a:spcPct val="0"/>
                </a:spcBef>
              </a:pPr>
              <a:r>
                <a:rPr lang="en-US" sz="2630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Own your actions and choices. If you make a mistake, apologize and try to do better next time. Being responsible builds character.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460772" y="1876538"/>
            <a:ext cx="4446993" cy="7650740"/>
          </a:xfrm>
          <a:custGeom>
            <a:avLst/>
            <a:gdLst/>
            <a:ahLst/>
            <a:cxnLst/>
            <a:rect r="r" b="b" t="t" l="l"/>
            <a:pathLst>
              <a:path h="7650740" w="4446993">
                <a:moveTo>
                  <a:pt x="0" y="0"/>
                </a:moveTo>
                <a:lnTo>
                  <a:pt x="4446993" y="0"/>
                </a:lnTo>
                <a:lnTo>
                  <a:pt x="4446993" y="7650741"/>
                </a:lnTo>
                <a:lnTo>
                  <a:pt x="0" y="76507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433945" y="1876538"/>
            <a:ext cx="4963418" cy="7650740"/>
          </a:xfrm>
          <a:custGeom>
            <a:avLst/>
            <a:gdLst/>
            <a:ahLst/>
            <a:cxnLst/>
            <a:rect r="r" b="b" t="t" l="l"/>
            <a:pathLst>
              <a:path h="7650740" w="4963418">
                <a:moveTo>
                  <a:pt x="0" y="0"/>
                </a:moveTo>
                <a:lnTo>
                  <a:pt x="4963418" y="0"/>
                </a:lnTo>
                <a:lnTo>
                  <a:pt x="4963418" y="7650741"/>
                </a:lnTo>
                <a:lnTo>
                  <a:pt x="0" y="76507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-286188" y="9390748"/>
            <a:ext cx="18860376" cy="896252"/>
            <a:chOff x="0" y="0"/>
            <a:chExt cx="25147169" cy="1195002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5147169" cy="1195002"/>
              <a:chOff x="0" y="0"/>
              <a:chExt cx="4967342" cy="23605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967342" cy="236050"/>
              </a:xfrm>
              <a:custGeom>
                <a:avLst/>
                <a:gdLst/>
                <a:ahLst/>
                <a:cxnLst/>
                <a:rect r="r" b="b" t="t" l="l"/>
                <a:pathLst>
                  <a:path h="236050" w="4967342">
                    <a:moveTo>
                      <a:pt x="0" y="0"/>
                    </a:moveTo>
                    <a:lnTo>
                      <a:pt x="4967342" y="0"/>
                    </a:lnTo>
                    <a:lnTo>
                      <a:pt x="4967342" y="236050"/>
                    </a:lnTo>
                    <a:lnTo>
                      <a:pt x="0" y="236050"/>
                    </a:lnTo>
                    <a:close/>
                  </a:path>
                </a:pathLst>
              </a:custGeom>
              <a:solidFill>
                <a:srgbClr val="3C3132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4967342" cy="2741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753184" y="321700"/>
              <a:ext cx="7622186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Rosa Maria Aguado National High School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5771798" y="321700"/>
              <a:ext cx="7622186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www.reallygreatsite.com</a:t>
              </a:r>
            </a:p>
          </p:txBody>
        </p:sp>
      </p:grpSp>
    </p:spTree>
  </p:cSld>
  <p:clrMapOvr>
    <a:masterClrMapping/>
  </p:clrMapOvr>
  <p:transition spd="fast">
    <p:cover dir="lu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000" r="0" b="-1199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71093" y="1946082"/>
            <a:ext cx="11945813" cy="5476917"/>
            <a:chOff x="0" y="0"/>
            <a:chExt cx="3146222" cy="14424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46222" cy="1442480"/>
            </a:xfrm>
            <a:custGeom>
              <a:avLst/>
              <a:gdLst/>
              <a:ahLst/>
              <a:cxnLst/>
              <a:rect r="r" b="b" t="t" l="l"/>
              <a:pathLst>
                <a:path h="1442480" w="3146222">
                  <a:moveTo>
                    <a:pt x="32404" y="0"/>
                  </a:moveTo>
                  <a:lnTo>
                    <a:pt x="3113818" y="0"/>
                  </a:lnTo>
                  <a:cubicBezTo>
                    <a:pt x="3122412" y="0"/>
                    <a:pt x="3130654" y="3414"/>
                    <a:pt x="3136731" y="9491"/>
                  </a:cubicBezTo>
                  <a:cubicBezTo>
                    <a:pt x="3142809" y="15568"/>
                    <a:pt x="3146222" y="23810"/>
                    <a:pt x="3146222" y="32404"/>
                  </a:cubicBezTo>
                  <a:lnTo>
                    <a:pt x="3146222" y="1410076"/>
                  </a:lnTo>
                  <a:cubicBezTo>
                    <a:pt x="3146222" y="1418670"/>
                    <a:pt x="3142809" y="1426912"/>
                    <a:pt x="3136731" y="1432989"/>
                  </a:cubicBezTo>
                  <a:cubicBezTo>
                    <a:pt x="3130654" y="1439066"/>
                    <a:pt x="3122412" y="1442480"/>
                    <a:pt x="3113818" y="1442480"/>
                  </a:cubicBezTo>
                  <a:lnTo>
                    <a:pt x="32404" y="1442480"/>
                  </a:lnTo>
                  <a:cubicBezTo>
                    <a:pt x="23810" y="1442480"/>
                    <a:pt x="15568" y="1439066"/>
                    <a:pt x="9491" y="1432989"/>
                  </a:cubicBezTo>
                  <a:cubicBezTo>
                    <a:pt x="3414" y="1426912"/>
                    <a:pt x="0" y="1418670"/>
                    <a:pt x="0" y="1410076"/>
                  </a:cubicBezTo>
                  <a:lnTo>
                    <a:pt x="0" y="32404"/>
                  </a:lnTo>
                  <a:cubicBezTo>
                    <a:pt x="0" y="23810"/>
                    <a:pt x="3414" y="15568"/>
                    <a:pt x="9491" y="9491"/>
                  </a:cubicBezTo>
                  <a:cubicBezTo>
                    <a:pt x="15568" y="3414"/>
                    <a:pt x="23810" y="0"/>
                    <a:pt x="32404" y="0"/>
                  </a:cubicBezTo>
                  <a:close/>
                </a:path>
              </a:pathLst>
            </a:custGeom>
            <a:solidFill>
              <a:srgbClr val="283150">
                <a:alpha val="4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46222" cy="1480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494202" y="2435803"/>
            <a:ext cx="11299597" cy="167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0"/>
              </a:lnSpc>
            </a:pPr>
            <a:r>
              <a:rPr lang="en-US" sz="9990">
                <a:solidFill>
                  <a:srgbClr val="FFFFFF"/>
                </a:solidFill>
                <a:latin typeface="Agrandir Ultra-Bold Italics"/>
                <a:ea typeface="Agrandir Ultra-Bold Italics"/>
                <a:cs typeface="Agrandir Ultra-Bold Italics"/>
                <a:sym typeface="Agrandir Ultra-Bold Italics"/>
              </a:rPr>
              <a:t>Positive attitude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826268" y="4549791"/>
            <a:ext cx="8635465" cy="2231087"/>
            <a:chOff x="0" y="0"/>
            <a:chExt cx="11513953" cy="297478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1513953" cy="2974782"/>
              <a:chOff x="0" y="0"/>
              <a:chExt cx="2987929" cy="77197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987929" cy="771971"/>
              </a:xfrm>
              <a:custGeom>
                <a:avLst/>
                <a:gdLst/>
                <a:ahLst/>
                <a:cxnLst/>
                <a:rect r="r" b="b" t="t" l="l"/>
                <a:pathLst>
                  <a:path h="771971" w="2987929">
                    <a:moveTo>
                      <a:pt x="31378" y="0"/>
                    </a:moveTo>
                    <a:lnTo>
                      <a:pt x="2956550" y="0"/>
                    </a:lnTo>
                    <a:cubicBezTo>
                      <a:pt x="2973880" y="0"/>
                      <a:pt x="2987929" y="14049"/>
                      <a:pt x="2987929" y="31378"/>
                    </a:cubicBezTo>
                    <a:lnTo>
                      <a:pt x="2987929" y="740593"/>
                    </a:lnTo>
                    <a:cubicBezTo>
                      <a:pt x="2987929" y="748915"/>
                      <a:pt x="2984623" y="756896"/>
                      <a:pt x="2978738" y="762780"/>
                    </a:cubicBezTo>
                    <a:cubicBezTo>
                      <a:pt x="2972854" y="768665"/>
                      <a:pt x="2964872" y="771971"/>
                      <a:pt x="2956550" y="771971"/>
                    </a:cubicBezTo>
                    <a:lnTo>
                      <a:pt x="31378" y="771971"/>
                    </a:lnTo>
                    <a:cubicBezTo>
                      <a:pt x="14049" y="771971"/>
                      <a:pt x="0" y="757922"/>
                      <a:pt x="0" y="740593"/>
                    </a:cubicBezTo>
                    <a:lnTo>
                      <a:pt x="0" y="31378"/>
                    </a:lnTo>
                    <a:cubicBezTo>
                      <a:pt x="0" y="23056"/>
                      <a:pt x="3306" y="15075"/>
                      <a:pt x="9191" y="9191"/>
                    </a:cubicBezTo>
                    <a:cubicBezTo>
                      <a:pt x="15075" y="3306"/>
                      <a:pt x="23056" y="0"/>
                      <a:pt x="31378" y="0"/>
                    </a:cubicBezTo>
                    <a:close/>
                  </a:path>
                </a:pathLst>
              </a:custGeom>
              <a:solidFill>
                <a:srgbClr val="3C3132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85725"/>
                <a:ext cx="2987929" cy="857696"/>
              </a:xfrm>
              <a:prstGeom prst="rect">
                <a:avLst/>
              </a:prstGeom>
            </p:spPr>
            <p:txBody>
              <a:bodyPr anchor="ctr" rtlCol="false" tIns="38668" lIns="38668" bIns="38668" rIns="386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637793" y="474656"/>
              <a:ext cx="10238366" cy="1901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82"/>
                </a:lnSpc>
                <a:spcBef>
                  <a:spcPct val="0"/>
                </a:spcBef>
              </a:pPr>
              <a:r>
                <a:rPr lang="en-US" sz="2630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Come to class with a positive mindset and willingness to learn. Your attitude can affect your learning and the learning of others.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86188" y="9390748"/>
            <a:ext cx="18860376" cy="896252"/>
            <a:chOff x="0" y="0"/>
            <a:chExt cx="25147169" cy="119500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25147169" cy="1195002"/>
              <a:chOff x="0" y="0"/>
              <a:chExt cx="4967342" cy="23605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967342" cy="236050"/>
              </a:xfrm>
              <a:custGeom>
                <a:avLst/>
                <a:gdLst/>
                <a:ahLst/>
                <a:cxnLst/>
                <a:rect r="r" b="b" t="t" l="l"/>
                <a:pathLst>
                  <a:path h="236050" w="4967342">
                    <a:moveTo>
                      <a:pt x="0" y="0"/>
                    </a:moveTo>
                    <a:lnTo>
                      <a:pt x="4967342" y="0"/>
                    </a:lnTo>
                    <a:lnTo>
                      <a:pt x="4967342" y="236050"/>
                    </a:lnTo>
                    <a:lnTo>
                      <a:pt x="0" y="236050"/>
                    </a:lnTo>
                    <a:close/>
                  </a:path>
                </a:pathLst>
              </a:custGeom>
              <a:solidFill>
                <a:srgbClr val="3C313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4967342" cy="2741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753184" y="321700"/>
              <a:ext cx="7622186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Rosa Maria Aguado National High School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5771798" y="321700"/>
              <a:ext cx="7622186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Agrandir"/>
                  <a:ea typeface="Agrandir"/>
                  <a:cs typeface="Agrandir"/>
                  <a:sym typeface="Agrandir"/>
                </a:rPr>
                <a:t>www.reallygreatsite.com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35483" y="804095"/>
            <a:ext cx="2736342" cy="8229600"/>
          </a:xfrm>
          <a:custGeom>
            <a:avLst/>
            <a:gdLst/>
            <a:ahLst/>
            <a:cxnLst/>
            <a:rect r="r" b="b" t="t" l="l"/>
            <a:pathLst>
              <a:path h="8229600" w="2736342">
                <a:moveTo>
                  <a:pt x="0" y="0"/>
                </a:moveTo>
                <a:lnTo>
                  <a:pt x="2736342" y="0"/>
                </a:lnTo>
                <a:lnTo>
                  <a:pt x="27363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024785" y="804095"/>
            <a:ext cx="2427732" cy="8229600"/>
          </a:xfrm>
          <a:custGeom>
            <a:avLst/>
            <a:gdLst/>
            <a:ahLst/>
            <a:cxnLst/>
            <a:rect r="r" b="b" t="t" l="l"/>
            <a:pathLst>
              <a:path h="8229600" w="2427732">
                <a:moveTo>
                  <a:pt x="0" y="0"/>
                </a:moveTo>
                <a:lnTo>
                  <a:pt x="2427732" y="0"/>
                </a:lnTo>
                <a:lnTo>
                  <a:pt x="24277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DAGM6k3sPUc</dc:identifier>
  <dcterms:modified xsi:type="dcterms:W3CDTF">2011-08-01T06:04:30Z</dcterms:modified>
  <cp:revision>1</cp:revision>
  <dc:title>Classroom rules</dc:title>
</cp:coreProperties>
</file>